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42.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43.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slideLayouts/slideLayout62.xml" ContentType="application/vnd.openxmlformats-officedocument.presentationml.slideLayout+xml"/>
  <Override PartName="/ppt/theme/theme8.xml" ContentType="application/vnd.openxmlformats-officedocument.theme+xml"/>
  <Override PartName="/ppt/tags/tag9.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ags/tag11.xml" ContentType="application/vnd.openxmlformats-officedocument.presentationml.tags+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tags/tag14.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tags/tag15.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tags/tag16.xml" ContentType="application/vnd.openxmlformats-officedocument.presentationml.tags+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tags/tag17.xml" ContentType="application/vnd.openxmlformats-officedocument.presentationml.tags+xml"/>
  <Override PartName="/ppt/theme/theme16.xml" ContentType="application/vnd.openxmlformats-officedocument.theme+xml"/>
  <Override PartName="/ppt/theme/theme17.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5.xml" ContentType="application/vnd.openxmlformats-officedocument.presentationml.notesSlide+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ags/tag125.xml" ContentType="application/vnd.openxmlformats-officedocument.presentationml.tags+xml"/>
  <Override PartName="/ppt/notesSlides/notesSlide8.xml" ContentType="application/vnd.openxmlformats-officedocument.presentationml.notesSlide+xml"/>
  <Override PartName="/ppt/tags/tag126.xml" ContentType="application/vnd.openxmlformats-officedocument.presentationml.tags+xml"/>
  <Override PartName="/ppt/notesSlides/notesSlide9.xml" ContentType="application/vnd.openxmlformats-officedocument.presentationml.notesSlide+xml"/>
  <Override PartName="/ppt/tags/tag127.xml" ContentType="application/vnd.openxmlformats-officedocument.presentationml.tags+xml"/>
  <Override PartName="/ppt/notesSlides/notesSlide10.xml" ContentType="application/vnd.openxmlformats-officedocument.presentationml.notesSlide+xml"/>
  <Override PartName="/ppt/tags/tag128.xml" ContentType="application/vnd.openxmlformats-officedocument.presentationml.tags+xml"/>
  <Override PartName="/ppt/notesSlides/notesSlide11.xml" ContentType="application/vnd.openxmlformats-officedocument.presentationml.notesSlide+xml"/>
  <Override PartName="/ppt/tags/tag129.xml" ContentType="application/vnd.openxmlformats-officedocument.presentationml.tags+xml"/>
  <Override PartName="/ppt/notesSlides/notesSlide12.xml" ContentType="application/vnd.openxmlformats-officedocument.presentationml.notesSlide+xml"/>
  <Override PartName="/ppt/tags/tag130.xml" ContentType="application/vnd.openxmlformats-officedocument.presentationml.tags+xml"/>
  <Override PartName="/ppt/notesSlides/notesSlide13.xml" ContentType="application/vnd.openxmlformats-officedocument.presentationml.notesSlide+xml"/>
  <Override PartName="/ppt/tags/tag131.xml" ContentType="application/vnd.openxmlformats-officedocument.presentationml.tags+xml"/>
  <Override PartName="/ppt/notesSlides/notesSlide14.xml" ContentType="application/vnd.openxmlformats-officedocument.presentationml.notesSlide+xml"/>
  <Override PartName="/ppt/tags/tag132.xml" ContentType="application/vnd.openxmlformats-officedocument.presentationml.tags+xml"/>
  <Override PartName="/ppt/notesSlides/notesSlide15.xml" ContentType="application/vnd.openxmlformats-officedocument.presentationml.notesSlide+xml"/>
  <Override PartName="/ppt/tags/tag133.xml" ContentType="application/vnd.openxmlformats-officedocument.presentationml.tags+xml"/>
  <Override PartName="/ppt/notesSlides/notesSlide16.xml" ContentType="application/vnd.openxmlformats-officedocument.presentationml.notesSlide+xml"/>
  <Override PartName="/ppt/tags/tag134.xml" ContentType="application/vnd.openxmlformats-officedocument.presentationml.tags+xml"/>
  <Override PartName="/ppt/notesSlides/notesSlide17.xml" ContentType="application/vnd.openxmlformats-officedocument.presentationml.notesSlide+xml"/>
  <Override PartName="/ppt/tags/tag135.xml" ContentType="application/vnd.openxmlformats-officedocument.presentationml.tags+xml"/>
  <Override PartName="/ppt/notesSlides/notesSlide18.xml" ContentType="application/vnd.openxmlformats-officedocument.presentationml.notesSlide+xml"/>
  <Override PartName="/ppt/tags/tag136.xml" ContentType="application/vnd.openxmlformats-officedocument.presentationml.tags+xml"/>
  <Override PartName="/ppt/notesSlides/notesSlide19.xml" ContentType="application/vnd.openxmlformats-officedocument.presentationml.notesSlide+xml"/>
  <Override PartName="/ppt/tags/tag137.xml" ContentType="application/vnd.openxmlformats-officedocument.presentationml.tags+xml"/>
  <Override PartName="/ppt/notesSlides/notesSlide20.xml" ContentType="application/vnd.openxmlformats-officedocument.presentationml.notesSlide+xml"/>
  <Override PartName="/ppt/tags/tag138.xml" ContentType="application/vnd.openxmlformats-officedocument.presentationml.tags+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4" r:id="rId5"/>
    <p:sldMasterId id="2147483705" r:id="rId6"/>
    <p:sldMasterId id="2147483679" r:id="rId7"/>
    <p:sldMasterId id="2147483702" r:id="rId8"/>
    <p:sldMasterId id="2147483660" r:id="rId9"/>
    <p:sldMasterId id="2147483726" r:id="rId10"/>
    <p:sldMasterId id="2147483745" r:id="rId11"/>
    <p:sldMasterId id="2147483773" r:id="rId12"/>
    <p:sldMasterId id="2147483797" r:id="rId13"/>
    <p:sldMasterId id="2147483825" r:id="rId14"/>
    <p:sldMasterId id="2147483847" r:id="rId15"/>
    <p:sldMasterId id="2147483892" r:id="rId16"/>
    <p:sldMasterId id="2147483922" r:id="rId17"/>
    <p:sldMasterId id="2147483931" r:id="rId18"/>
  </p:sldMasterIdLst>
  <p:notesMasterIdLst>
    <p:notesMasterId r:id="rId50"/>
  </p:notesMasterIdLst>
  <p:handoutMasterIdLst>
    <p:handoutMasterId r:id="rId51"/>
  </p:handoutMasterIdLst>
  <p:sldIdLst>
    <p:sldId id="2147483517" r:id="rId19"/>
    <p:sldId id="4770" r:id="rId20"/>
    <p:sldId id="2147483497" r:id="rId21"/>
    <p:sldId id="2147483498" r:id="rId22"/>
    <p:sldId id="4356" r:id="rId23"/>
    <p:sldId id="2147483499" r:id="rId24"/>
    <p:sldId id="2147483556" r:id="rId25"/>
    <p:sldId id="4751" r:id="rId26"/>
    <p:sldId id="2147483479" r:id="rId27"/>
    <p:sldId id="2147483558" r:id="rId28"/>
    <p:sldId id="2147483557" r:id="rId29"/>
    <p:sldId id="4814" r:id="rId30"/>
    <p:sldId id="4870" r:id="rId31"/>
    <p:sldId id="2147483559" r:id="rId32"/>
    <p:sldId id="2147483500" r:id="rId33"/>
    <p:sldId id="2147483501" r:id="rId34"/>
    <p:sldId id="2147483502" r:id="rId35"/>
    <p:sldId id="2147483504" r:id="rId36"/>
    <p:sldId id="2147483505" r:id="rId37"/>
    <p:sldId id="2147483506" r:id="rId38"/>
    <p:sldId id="2147483507" r:id="rId39"/>
    <p:sldId id="2147483508" r:id="rId40"/>
    <p:sldId id="2147483509" r:id="rId41"/>
    <p:sldId id="2147483510" r:id="rId42"/>
    <p:sldId id="2147483511" r:id="rId43"/>
    <p:sldId id="2147483512" r:id="rId44"/>
    <p:sldId id="2147483513" r:id="rId45"/>
    <p:sldId id="2147483514" r:id="rId46"/>
    <p:sldId id="2147483515" r:id="rId47"/>
    <p:sldId id="2147483516" r:id="rId48"/>
    <p:sldId id="270" r:id="rId49"/>
  </p:sldIdLst>
  <p:sldSz cx="12192000" cy="6858000"/>
  <p:notesSz cx="6797675" cy="9926638"/>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396513-CF4F-3D6F-4459-B7E2988CA9AE}" name="Goodman, Daniel" initials="DG" userId="S::dgoodman@bellpotter.com.au::b15ba81d-946e-42c8-886d-ca7274a7fd66" providerId="AD"/>
  <p188:author id="{D2338314-2B8E-CF22-E0B9-F419DE69DA9B}" name="Andreas Fouras" initials="" userId="S::afouras@4dx.com::62608102-6d03-4f2b-9cba-778499b233b9" providerId="AD"/>
  <p188:author id="{2C32AC2A-3F4D-A959-3445-58C2BDA7FE7C}" name="Chris Cox" initials="CC" userId="S::ccox@4dx.com::2ad4f235-5e3f-465a-9185-43ff890fb632" providerId="AD"/>
  <p188:author id="{B3ECE25C-DA62-79B3-678A-D1096BBA62EC}" name="Naomi Lawrie" initials="" userId="S::nlawrie@4dx.com::9d71d97b-8d73-494a-a317-3fe9e3e77551" providerId="AD"/>
  <p188:author id="{F23DAF93-8662-1CCD-82AF-5851AF069E7C}" name="Matt Tucker" initials="" userId="S::mtucker@4dx.com::cf1344fc-e72c-496a-a080-7870245e00ca" providerId="AD"/>
  <p188:author id="{5AC65CF1-03D9-BE1F-213D-F56E2299B933}" name="Simon Glover" initials="SG" userId="S::sglover@4dx.com::371f9dc9-4cef-4ede-ac19-4672e09fa9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B5AD"/>
    <a:srgbClr val="000066"/>
    <a:srgbClr val="0A2955"/>
    <a:srgbClr val="127873"/>
    <a:srgbClr val="002060"/>
    <a:srgbClr val="1C2B52"/>
    <a:srgbClr val="00B5AD"/>
    <a:srgbClr val="222355"/>
    <a:srgbClr val="D9D9D9"/>
    <a:srgbClr val="0A28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5419AD-A683-D008-AC41-434F698DD0BC}" v="2271" dt="2025-10-29T04:53:37.735"/>
    <p1510:client id="{F24E16CE-4662-7145-2859-3BF428885521}" v="5" dt="2025-10-29T06:32:22.3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207"/>
        <p:guide pos="3863"/>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microsoft.com/office/2018/10/relationships/authors" Target="author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Cox" userId="S::ccox@4dx.com::2ad4f235-5e3f-465a-9185-43ff890fb632" providerId="AD" clId="Web-{F24E16CE-4662-7145-2859-3BF428885521}"/>
    <pc:docChg chg="modSld">
      <pc:chgData name="Chris Cox" userId="S::ccox@4dx.com::2ad4f235-5e3f-465a-9185-43ff890fb632" providerId="AD" clId="Web-{F24E16CE-4662-7145-2859-3BF428885521}" dt="2025-10-29T06:31:46.672" v="1" actId="1076"/>
      <pc:docMkLst>
        <pc:docMk/>
      </pc:docMkLst>
      <pc:sldChg chg="modSp">
        <pc:chgData name="Chris Cox" userId="S::ccox@4dx.com::2ad4f235-5e3f-465a-9185-43ff890fb632" providerId="AD" clId="Web-{F24E16CE-4662-7145-2859-3BF428885521}" dt="2025-10-29T06:31:46.672" v="1" actId="1076"/>
        <pc:sldMkLst>
          <pc:docMk/>
          <pc:sldMk cId="3670567496" sldId="2147483479"/>
        </pc:sldMkLst>
        <pc:spChg chg="mod">
          <ac:chgData name="Chris Cox" userId="S::ccox@4dx.com::2ad4f235-5e3f-465a-9185-43ff890fb632" providerId="AD" clId="Web-{F24E16CE-4662-7145-2859-3BF428885521}" dt="2025-10-29T06:31:46.672" v="1" actId="1076"/>
          <ac:spMkLst>
            <pc:docMk/>
            <pc:sldMk cId="3670567496" sldId="2147483479"/>
            <ac:spMk id="11" creationId="{B220F401-99CA-311C-2218-0139D92716FC}"/>
          </ac:spMkLst>
        </pc:spChg>
      </pc:sldChg>
      <pc:sldChg chg="modSp">
        <pc:chgData name="Chris Cox" userId="S::ccox@4dx.com::2ad4f235-5e3f-465a-9185-43ff890fb632" providerId="AD" clId="Web-{F24E16CE-4662-7145-2859-3BF428885521}" dt="2025-10-29T06:31:19.140" v="0" actId="20577"/>
        <pc:sldMkLst>
          <pc:docMk/>
          <pc:sldMk cId="326968746" sldId="2147483498"/>
        </pc:sldMkLst>
        <pc:spChg chg="mod">
          <ac:chgData name="Chris Cox" userId="S::ccox@4dx.com::2ad4f235-5e3f-465a-9185-43ff890fb632" providerId="AD" clId="Web-{F24E16CE-4662-7145-2859-3BF428885521}" dt="2025-10-29T06:31:19.140" v="0" actId="20577"/>
          <ac:spMkLst>
            <pc:docMk/>
            <pc:sldMk cId="326968746" sldId="2147483498"/>
            <ac:spMk id="44" creationId="{DBE42BE4-5EB4-324B-C8AA-9346662E3196}"/>
          </ac:spMkLst>
        </pc:spChg>
      </pc:sldChg>
    </pc:docChg>
  </pc:docChgLst>
  <pc:docChgLst>
    <pc:chgData name="Stephanie Vipond (Bio101)" userId="S::svipond@4dmedical.com::21dd9ad6-d1c0-4328-936e-766c8cdf0cd3" providerId="AD" clId="Web-{235419AD-A683-D008-AC41-434F698DD0BC}"/>
    <pc:docChg chg="modSld">
      <pc:chgData name="Stephanie Vipond (Bio101)" userId="S::svipond@4dmedical.com::21dd9ad6-d1c0-4328-936e-766c8cdf0cd3" providerId="AD" clId="Web-{235419AD-A683-D008-AC41-434F698DD0BC}" dt="2025-10-29T04:53:37.735" v="2100"/>
      <pc:docMkLst>
        <pc:docMk/>
      </pc:docMkLst>
      <pc:sldChg chg="modSp">
        <pc:chgData name="Stephanie Vipond (Bio101)" userId="S::svipond@4dmedical.com::21dd9ad6-d1c0-4328-936e-766c8cdf0cd3" providerId="AD" clId="Web-{235419AD-A683-D008-AC41-434F698DD0BC}" dt="2025-10-29T04:14:09.526" v="7"/>
        <pc:sldMkLst>
          <pc:docMk/>
          <pc:sldMk cId="136016036" sldId="2147483502"/>
        </pc:sldMkLst>
        <pc:graphicFrameChg chg="mod modGraphic">
          <ac:chgData name="Stephanie Vipond (Bio101)" userId="S::svipond@4dmedical.com::21dd9ad6-d1c0-4328-936e-766c8cdf0cd3" providerId="AD" clId="Web-{235419AD-A683-D008-AC41-434F698DD0BC}" dt="2025-10-29T04:14:09.526" v="7"/>
          <ac:graphicFrameMkLst>
            <pc:docMk/>
            <pc:sldMk cId="136016036" sldId="2147483502"/>
            <ac:graphicFrameMk id="11" creationId="{F83334B3-C504-07DB-CA10-7053A216F3E0}"/>
          </ac:graphicFrameMkLst>
        </pc:graphicFrameChg>
      </pc:sldChg>
      <pc:sldChg chg="modSp">
        <pc:chgData name="Stephanie Vipond (Bio101)" userId="S::svipond@4dmedical.com::21dd9ad6-d1c0-4328-936e-766c8cdf0cd3" providerId="AD" clId="Web-{235419AD-A683-D008-AC41-434F698DD0BC}" dt="2025-10-29T04:17:04.219" v="154"/>
        <pc:sldMkLst>
          <pc:docMk/>
          <pc:sldMk cId="3548229023" sldId="2147483505"/>
        </pc:sldMkLst>
        <pc:graphicFrameChg chg="mod modGraphic">
          <ac:chgData name="Stephanie Vipond (Bio101)" userId="S::svipond@4dmedical.com::21dd9ad6-d1c0-4328-936e-766c8cdf0cd3" providerId="AD" clId="Web-{235419AD-A683-D008-AC41-434F698DD0BC}" dt="2025-10-29T04:17:04.219" v="154"/>
          <ac:graphicFrameMkLst>
            <pc:docMk/>
            <pc:sldMk cId="3548229023" sldId="2147483505"/>
            <ac:graphicFrameMk id="11" creationId="{E37D2282-0536-1ECC-F159-07FB3C726AF5}"/>
          </ac:graphicFrameMkLst>
        </pc:graphicFrameChg>
      </pc:sldChg>
      <pc:sldChg chg="modSp">
        <pc:chgData name="Stephanie Vipond (Bio101)" userId="S::svipond@4dmedical.com::21dd9ad6-d1c0-4328-936e-766c8cdf0cd3" providerId="AD" clId="Web-{235419AD-A683-D008-AC41-434F698DD0BC}" dt="2025-10-29T04:25:27.348" v="289"/>
        <pc:sldMkLst>
          <pc:docMk/>
          <pc:sldMk cId="437538537" sldId="2147483506"/>
        </pc:sldMkLst>
        <pc:graphicFrameChg chg="mod modGraphic">
          <ac:chgData name="Stephanie Vipond (Bio101)" userId="S::svipond@4dmedical.com::21dd9ad6-d1c0-4328-936e-766c8cdf0cd3" providerId="AD" clId="Web-{235419AD-A683-D008-AC41-434F698DD0BC}" dt="2025-10-29T04:25:27.348" v="289"/>
          <ac:graphicFrameMkLst>
            <pc:docMk/>
            <pc:sldMk cId="437538537" sldId="2147483506"/>
            <ac:graphicFrameMk id="5" creationId="{7B4B9599-0681-9E10-4FB3-0BA515D8C58C}"/>
          </ac:graphicFrameMkLst>
        </pc:graphicFrameChg>
        <pc:graphicFrameChg chg="mod modGraphic">
          <ac:chgData name="Stephanie Vipond (Bio101)" userId="S::svipond@4dmedical.com::21dd9ad6-d1c0-4328-936e-766c8cdf0cd3" providerId="AD" clId="Web-{235419AD-A683-D008-AC41-434F698DD0BC}" dt="2025-10-29T04:24:35.736" v="228"/>
          <ac:graphicFrameMkLst>
            <pc:docMk/>
            <pc:sldMk cId="437538537" sldId="2147483506"/>
            <ac:graphicFrameMk id="6" creationId="{589129C2-9B87-2207-54BB-90CC227B9A40}"/>
          </ac:graphicFrameMkLst>
        </pc:graphicFrameChg>
      </pc:sldChg>
      <pc:sldChg chg="modSp">
        <pc:chgData name="Stephanie Vipond (Bio101)" userId="S::svipond@4dmedical.com::21dd9ad6-d1c0-4328-936e-766c8cdf0cd3" providerId="AD" clId="Web-{235419AD-A683-D008-AC41-434F698DD0BC}" dt="2025-10-29T04:28:21.592" v="543"/>
        <pc:sldMkLst>
          <pc:docMk/>
          <pc:sldMk cId="1849658360" sldId="2147483507"/>
        </pc:sldMkLst>
        <pc:graphicFrameChg chg="mod modGraphic">
          <ac:chgData name="Stephanie Vipond (Bio101)" userId="S::svipond@4dmedical.com::21dd9ad6-d1c0-4328-936e-766c8cdf0cd3" providerId="AD" clId="Web-{235419AD-A683-D008-AC41-434F698DD0BC}" dt="2025-10-29T04:26:59.197" v="404"/>
          <ac:graphicFrameMkLst>
            <pc:docMk/>
            <pc:sldMk cId="1849658360" sldId="2147483507"/>
            <ac:graphicFrameMk id="5" creationId="{38EEAED4-A557-25C5-9DB0-8AE9B60A8004}"/>
          </ac:graphicFrameMkLst>
        </pc:graphicFrameChg>
        <pc:graphicFrameChg chg="mod modGraphic">
          <ac:chgData name="Stephanie Vipond (Bio101)" userId="S::svipond@4dmedical.com::21dd9ad6-d1c0-4328-936e-766c8cdf0cd3" providerId="AD" clId="Web-{235419AD-A683-D008-AC41-434F698DD0BC}" dt="2025-10-29T04:28:21.592" v="543"/>
          <ac:graphicFrameMkLst>
            <pc:docMk/>
            <pc:sldMk cId="1849658360" sldId="2147483507"/>
            <ac:graphicFrameMk id="13" creationId="{7FB7533D-3288-118A-D090-4C4151C63A68}"/>
          </ac:graphicFrameMkLst>
        </pc:graphicFrameChg>
      </pc:sldChg>
      <pc:sldChg chg="modSp">
        <pc:chgData name="Stephanie Vipond (Bio101)" userId="S::svipond@4dmedical.com::21dd9ad6-d1c0-4328-936e-766c8cdf0cd3" providerId="AD" clId="Web-{235419AD-A683-D008-AC41-434F698DD0BC}" dt="2025-10-29T04:33:40.991" v="900"/>
        <pc:sldMkLst>
          <pc:docMk/>
          <pc:sldMk cId="2011513402" sldId="2147483508"/>
        </pc:sldMkLst>
        <pc:graphicFrameChg chg="mod modGraphic">
          <ac:chgData name="Stephanie Vipond (Bio101)" userId="S::svipond@4dmedical.com::21dd9ad6-d1c0-4328-936e-766c8cdf0cd3" providerId="AD" clId="Web-{235419AD-A683-D008-AC41-434F698DD0BC}" dt="2025-10-29T04:31:19.394" v="807"/>
          <ac:graphicFrameMkLst>
            <pc:docMk/>
            <pc:sldMk cId="2011513402" sldId="2147483508"/>
            <ac:graphicFrameMk id="6" creationId="{8F5C7EBE-4ED6-9783-9518-7CB3689554D5}"/>
          </ac:graphicFrameMkLst>
        </pc:graphicFrameChg>
        <pc:graphicFrameChg chg="mod modGraphic">
          <ac:chgData name="Stephanie Vipond (Bio101)" userId="S::svipond@4dmedical.com::21dd9ad6-d1c0-4328-936e-766c8cdf0cd3" providerId="AD" clId="Web-{235419AD-A683-D008-AC41-434F698DD0BC}" dt="2025-10-29T04:29:55.658" v="668"/>
          <ac:graphicFrameMkLst>
            <pc:docMk/>
            <pc:sldMk cId="2011513402" sldId="2147483508"/>
            <ac:graphicFrameMk id="8" creationId="{3006E645-3A8E-B25A-92E0-BF59B032CE41}"/>
          </ac:graphicFrameMkLst>
        </pc:graphicFrameChg>
        <pc:graphicFrameChg chg="mod modGraphic">
          <ac:chgData name="Stephanie Vipond (Bio101)" userId="S::svipond@4dmedical.com::21dd9ad6-d1c0-4328-936e-766c8cdf0cd3" providerId="AD" clId="Web-{235419AD-A683-D008-AC41-434F698DD0BC}" dt="2025-10-29T04:33:40.991" v="900"/>
          <ac:graphicFrameMkLst>
            <pc:docMk/>
            <pc:sldMk cId="2011513402" sldId="2147483508"/>
            <ac:graphicFrameMk id="13" creationId="{4A65EC73-A2D8-6077-6A3F-A25C9AC316DD}"/>
          </ac:graphicFrameMkLst>
        </pc:graphicFrameChg>
      </pc:sldChg>
      <pc:sldChg chg="modSp">
        <pc:chgData name="Stephanie Vipond (Bio101)" userId="S::svipond@4dmedical.com::21dd9ad6-d1c0-4328-936e-766c8cdf0cd3" providerId="AD" clId="Web-{235419AD-A683-D008-AC41-434F698DD0BC}" dt="2025-10-29T04:37:52.728" v="1108"/>
        <pc:sldMkLst>
          <pc:docMk/>
          <pc:sldMk cId="1968372027" sldId="2147483509"/>
        </pc:sldMkLst>
        <pc:graphicFrameChg chg="mod modGraphic">
          <ac:chgData name="Stephanie Vipond (Bio101)" userId="S::svipond@4dmedical.com::21dd9ad6-d1c0-4328-936e-766c8cdf0cd3" providerId="AD" clId="Web-{235419AD-A683-D008-AC41-434F698DD0BC}" dt="2025-10-29T04:37:52.728" v="1108"/>
          <ac:graphicFrameMkLst>
            <pc:docMk/>
            <pc:sldMk cId="1968372027" sldId="2147483509"/>
            <ac:graphicFrameMk id="6" creationId="{71ECA067-EE08-5947-84F9-109400BC5AF9}"/>
          </ac:graphicFrameMkLst>
        </pc:graphicFrameChg>
        <pc:graphicFrameChg chg="mod modGraphic">
          <ac:chgData name="Stephanie Vipond (Bio101)" userId="S::svipond@4dmedical.com::21dd9ad6-d1c0-4328-936e-766c8cdf0cd3" providerId="AD" clId="Web-{235419AD-A683-D008-AC41-434F698DD0BC}" dt="2025-10-29T04:36:13.493" v="1001"/>
          <ac:graphicFrameMkLst>
            <pc:docMk/>
            <pc:sldMk cId="1968372027" sldId="2147483509"/>
            <ac:graphicFrameMk id="8" creationId="{7CB6BE47-C5D7-67BC-C586-44017F47A55A}"/>
          </ac:graphicFrameMkLst>
        </pc:graphicFrameChg>
      </pc:sldChg>
      <pc:sldChg chg="modSp">
        <pc:chgData name="Stephanie Vipond (Bio101)" userId="S::svipond@4dmedical.com::21dd9ad6-d1c0-4328-936e-766c8cdf0cd3" providerId="AD" clId="Web-{235419AD-A683-D008-AC41-434F698DD0BC}" dt="2025-10-29T04:43:57.603" v="1423"/>
        <pc:sldMkLst>
          <pc:docMk/>
          <pc:sldMk cId="1204530134" sldId="2147483510"/>
        </pc:sldMkLst>
        <pc:graphicFrameChg chg="mod modGraphic">
          <ac:chgData name="Stephanie Vipond (Bio101)" userId="S::svipond@4dmedical.com::21dd9ad6-d1c0-4328-936e-766c8cdf0cd3" providerId="AD" clId="Web-{235419AD-A683-D008-AC41-434F698DD0BC}" dt="2025-10-29T04:42:36.095" v="1302"/>
          <ac:graphicFrameMkLst>
            <pc:docMk/>
            <pc:sldMk cId="1204530134" sldId="2147483510"/>
            <ac:graphicFrameMk id="6" creationId="{BD1DF9F8-6A6A-EE2B-C7C2-E10FED8E3E4A}"/>
          </ac:graphicFrameMkLst>
        </pc:graphicFrameChg>
        <pc:graphicFrameChg chg="mod modGraphic">
          <ac:chgData name="Stephanie Vipond (Bio101)" userId="S::svipond@4dmedical.com::21dd9ad6-d1c0-4328-936e-766c8cdf0cd3" providerId="AD" clId="Web-{235419AD-A683-D008-AC41-434F698DD0BC}" dt="2025-10-29T04:41:16.590" v="1207"/>
          <ac:graphicFrameMkLst>
            <pc:docMk/>
            <pc:sldMk cId="1204530134" sldId="2147483510"/>
            <ac:graphicFrameMk id="8" creationId="{FBD49DCE-F154-24AA-2315-E0D0E682B594}"/>
          </ac:graphicFrameMkLst>
        </pc:graphicFrameChg>
        <pc:graphicFrameChg chg="mod modGraphic">
          <ac:chgData name="Stephanie Vipond (Bio101)" userId="S::svipond@4dmedical.com::21dd9ad6-d1c0-4328-936e-766c8cdf0cd3" providerId="AD" clId="Web-{235419AD-A683-D008-AC41-434F698DD0BC}" dt="2025-10-29T04:43:57.603" v="1423"/>
          <ac:graphicFrameMkLst>
            <pc:docMk/>
            <pc:sldMk cId="1204530134" sldId="2147483510"/>
            <ac:graphicFrameMk id="13" creationId="{3FB8A2E1-871D-1678-052C-BE5FBB317A03}"/>
          </ac:graphicFrameMkLst>
        </pc:graphicFrameChg>
      </pc:sldChg>
      <pc:sldChg chg="modSp">
        <pc:chgData name="Stephanie Vipond (Bio101)" userId="S::svipond@4dmedical.com::21dd9ad6-d1c0-4328-936e-766c8cdf0cd3" providerId="AD" clId="Web-{235419AD-A683-D008-AC41-434F698DD0BC}" dt="2025-10-29T04:47:33.538" v="1687"/>
        <pc:sldMkLst>
          <pc:docMk/>
          <pc:sldMk cId="3169641627" sldId="2147483511"/>
        </pc:sldMkLst>
        <pc:graphicFrameChg chg="mod modGraphic">
          <ac:chgData name="Stephanie Vipond (Bio101)" userId="S::svipond@4dmedical.com::21dd9ad6-d1c0-4328-936e-766c8cdf0cd3" providerId="AD" clId="Web-{235419AD-A683-D008-AC41-434F698DD0BC}" dt="2025-10-29T04:47:33.538" v="1687"/>
          <ac:graphicFrameMkLst>
            <pc:docMk/>
            <pc:sldMk cId="3169641627" sldId="2147483511"/>
            <ac:graphicFrameMk id="6" creationId="{4B942C94-29F1-F84E-6204-4B3D3DD12306}"/>
          </ac:graphicFrameMkLst>
        </pc:graphicFrameChg>
        <pc:graphicFrameChg chg="mod modGraphic">
          <ac:chgData name="Stephanie Vipond (Bio101)" userId="S::svipond@4dmedical.com::21dd9ad6-d1c0-4328-936e-766c8cdf0cd3" providerId="AD" clId="Web-{235419AD-A683-D008-AC41-434F698DD0BC}" dt="2025-10-29T04:46:00.065" v="1554"/>
          <ac:graphicFrameMkLst>
            <pc:docMk/>
            <pc:sldMk cId="3169641627" sldId="2147483511"/>
            <ac:graphicFrameMk id="8" creationId="{EFB16D15-381F-70A4-9DE1-914BCB6BE01F}"/>
          </ac:graphicFrameMkLst>
        </pc:graphicFrameChg>
      </pc:sldChg>
      <pc:sldChg chg="modSp">
        <pc:chgData name="Stephanie Vipond (Bio101)" userId="S::svipond@4dmedical.com::21dd9ad6-d1c0-4328-936e-766c8cdf0cd3" providerId="AD" clId="Web-{235419AD-A683-D008-AC41-434F698DD0BC}" dt="2025-10-29T04:49:54.090" v="1814"/>
        <pc:sldMkLst>
          <pc:docMk/>
          <pc:sldMk cId="1318458856" sldId="2147483512"/>
        </pc:sldMkLst>
        <pc:graphicFrameChg chg="mod modGraphic">
          <ac:chgData name="Stephanie Vipond (Bio101)" userId="S::svipond@4dmedical.com::21dd9ad6-d1c0-4328-936e-766c8cdf0cd3" providerId="AD" clId="Web-{235419AD-A683-D008-AC41-434F698DD0BC}" dt="2025-10-29T04:49:54.090" v="1814"/>
          <ac:graphicFrameMkLst>
            <pc:docMk/>
            <pc:sldMk cId="1318458856" sldId="2147483512"/>
            <ac:graphicFrameMk id="5" creationId="{274A2D80-A36E-5A61-5636-C664E9C8F2E1}"/>
          </ac:graphicFrameMkLst>
        </pc:graphicFrameChg>
      </pc:sldChg>
      <pc:sldChg chg="delSp modSp">
        <pc:chgData name="Stephanie Vipond (Bio101)" userId="S::svipond@4dmedical.com::21dd9ad6-d1c0-4328-936e-766c8cdf0cd3" providerId="AD" clId="Web-{235419AD-A683-D008-AC41-434F698DD0BC}" dt="2025-10-29T04:50:24.590" v="1848"/>
        <pc:sldMkLst>
          <pc:docMk/>
          <pc:sldMk cId="1950401456" sldId="2147483513"/>
        </pc:sldMkLst>
        <pc:graphicFrameChg chg="del">
          <ac:chgData name="Stephanie Vipond (Bio101)" userId="S::svipond@4dmedical.com::21dd9ad6-d1c0-4328-936e-766c8cdf0cd3" providerId="AD" clId="Web-{235419AD-A683-D008-AC41-434F698DD0BC}" dt="2025-10-29T04:50:20.653" v="1846"/>
          <ac:graphicFrameMkLst>
            <pc:docMk/>
            <pc:sldMk cId="1950401456" sldId="2147483513"/>
            <ac:graphicFrameMk id="5" creationId="{DCD2590A-A5BC-204D-EBA4-8AB4FFC88281}"/>
          </ac:graphicFrameMkLst>
        </pc:graphicFrameChg>
        <pc:graphicFrameChg chg="del">
          <ac:chgData name="Stephanie Vipond (Bio101)" userId="S::svipond@4dmedical.com::21dd9ad6-d1c0-4328-936e-766c8cdf0cd3" providerId="AD" clId="Web-{235419AD-A683-D008-AC41-434F698DD0BC}" dt="2025-10-29T04:50:17.137" v="1845"/>
          <ac:graphicFrameMkLst>
            <pc:docMk/>
            <pc:sldMk cId="1950401456" sldId="2147483513"/>
            <ac:graphicFrameMk id="6" creationId="{E7B00B24-220C-DBDD-FEB2-5952949B7CE2}"/>
          </ac:graphicFrameMkLst>
        </pc:graphicFrameChg>
        <pc:graphicFrameChg chg="mod modGraphic">
          <ac:chgData name="Stephanie Vipond (Bio101)" userId="S::svipond@4dmedical.com::21dd9ad6-d1c0-4328-936e-766c8cdf0cd3" providerId="AD" clId="Web-{235419AD-A683-D008-AC41-434F698DD0BC}" dt="2025-10-29T04:50:24.590" v="1848"/>
          <ac:graphicFrameMkLst>
            <pc:docMk/>
            <pc:sldMk cId="1950401456" sldId="2147483513"/>
            <ac:graphicFrameMk id="7" creationId="{F88FE1FE-E3E4-1DEE-2202-597D56C1E6CA}"/>
          </ac:graphicFrameMkLst>
        </pc:graphicFrameChg>
      </pc:sldChg>
      <pc:sldChg chg="modSp">
        <pc:chgData name="Stephanie Vipond (Bio101)" userId="S::svipond@4dmedical.com::21dd9ad6-d1c0-4328-936e-766c8cdf0cd3" providerId="AD" clId="Web-{235419AD-A683-D008-AC41-434F698DD0BC}" dt="2025-10-29T04:51:51.202" v="1981"/>
        <pc:sldMkLst>
          <pc:docMk/>
          <pc:sldMk cId="541425745" sldId="2147483514"/>
        </pc:sldMkLst>
        <pc:graphicFrameChg chg="mod modGraphic">
          <ac:chgData name="Stephanie Vipond (Bio101)" userId="S::svipond@4dmedical.com::21dd9ad6-d1c0-4328-936e-766c8cdf0cd3" providerId="AD" clId="Web-{235419AD-A683-D008-AC41-434F698DD0BC}" dt="2025-10-29T04:51:51.202" v="1981"/>
          <ac:graphicFrameMkLst>
            <pc:docMk/>
            <pc:sldMk cId="541425745" sldId="2147483514"/>
            <ac:graphicFrameMk id="5" creationId="{0B306BB7-CD95-9D8B-72E7-495BBF447A84}"/>
          </ac:graphicFrameMkLst>
        </pc:graphicFrameChg>
      </pc:sldChg>
      <pc:sldChg chg="modSp">
        <pc:chgData name="Stephanie Vipond (Bio101)" userId="S::svipond@4dmedical.com::21dd9ad6-d1c0-4328-936e-766c8cdf0cd3" providerId="AD" clId="Web-{235419AD-A683-D008-AC41-434F698DD0BC}" dt="2025-10-29T04:53:37.735" v="2100"/>
        <pc:sldMkLst>
          <pc:docMk/>
          <pc:sldMk cId="2975128835" sldId="2147483515"/>
        </pc:sldMkLst>
        <pc:graphicFrameChg chg="mod modGraphic">
          <ac:chgData name="Stephanie Vipond (Bio101)" userId="S::svipond@4dmedical.com::21dd9ad6-d1c0-4328-936e-766c8cdf0cd3" providerId="AD" clId="Web-{235419AD-A683-D008-AC41-434F698DD0BC}" dt="2025-10-29T04:53:37.735" v="2100"/>
          <ac:graphicFrameMkLst>
            <pc:docMk/>
            <pc:sldMk cId="2975128835" sldId="2147483515"/>
            <ac:graphicFrameMk id="5" creationId="{4CF8D29B-FEB9-49FD-8365-32AD9DA5E756}"/>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1306_58F610C6.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1306_58F610C6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1306_58F610C62.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084418716835505E-2"/>
          <c:y val="3.1901840490797549E-2"/>
          <c:w val="0.94983116256632905"/>
          <c:h val="0.93619631901840494"/>
        </c:manualLayout>
      </c:layout>
      <c:barChart>
        <c:barDir val="col"/>
        <c:grouping val="stacked"/>
        <c:varyColors val="0"/>
        <c:ser>
          <c:idx val="0"/>
          <c:order val="0"/>
          <c:spPr>
            <a:solidFill>
              <a:schemeClr val="accent1"/>
            </a:solidFill>
            <a:ln>
              <a:noFill/>
            </a:ln>
          </c:spPr>
          <c:invertIfNegative val="0"/>
          <c:dPt>
            <c:idx val="3"/>
            <c:invertIfNegative val="0"/>
            <c:bubble3D val="0"/>
            <c:spPr>
              <a:solidFill>
                <a:srgbClr val="2E3770"/>
              </a:solidFill>
              <a:ln>
                <a:noFill/>
              </a:ln>
            </c:spPr>
            <c:extLst>
              <c:ext xmlns:c16="http://schemas.microsoft.com/office/drawing/2014/chart" uri="{C3380CC4-5D6E-409C-BE32-E72D297353CC}">
                <c16:uniqueId val="{00000000-63A2-C946-9C43-718583602068}"/>
              </c:ext>
            </c:extLst>
          </c:dPt>
          <c:val>
            <c:numRef>
              <c:f>Sheet1!$A$1:$D$1</c:f>
              <c:numCache>
                <c:formatCode>General</c:formatCode>
                <c:ptCount val="4"/>
                <c:pt idx="0">
                  <c:v>5270.9577831015522</c:v>
                </c:pt>
                <c:pt idx="1">
                  <c:v>5039.9577831015522</c:v>
                </c:pt>
                <c:pt idx="2">
                  <c:v>17218.957783101552</c:v>
                </c:pt>
                <c:pt idx="3">
                  <c:v>43222.957783101549</c:v>
                </c:pt>
              </c:numCache>
            </c:numRef>
          </c:val>
          <c:extLst>
            <c:ext xmlns:c16="http://schemas.microsoft.com/office/drawing/2014/chart" uri="{C3380CC4-5D6E-409C-BE32-E72D297353CC}">
              <c16:uniqueId val="{00000001-63A2-C946-9C43-718583602068}"/>
            </c:ext>
          </c:extLst>
        </c:ser>
        <c:dLbls>
          <c:showLegendKey val="0"/>
          <c:showVal val="0"/>
          <c:showCatName val="0"/>
          <c:showSerName val="0"/>
          <c:showPercent val="0"/>
          <c:showBubbleSize val="0"/>
        </c:dLbls>
        <c:gapWidth val="80"/>
        <c:overlap val="100"/>
        <c:axId val="2099393039"/>
        <c:axId val="1"/>
      </c:barChart>
      <c:catAx>
        <c:axId val="209939303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8990.957783101549"/>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2099393039"/>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883524141363863E-2"/>
          <c:y val="3.4165571616294348E-2"/>
          <c:w val="0.94823295171727229"/>
          <c:h val="0.93166885676741129"/>
        </c:manualLayout>
      </c:layout>
      <c:lineChart>
        <c:grouping val="standard"/>
        <c:varyColors val="0"/>
        <c:ser>
          <c:idx val="0"/>
          <c:order val="0"/>
          <c:spPr>
            <a:ln w="19050" cmpd="sng" algn="ctr">
              <a:solidFill>
                <a:srgbClr val="322F73"/>
              </a:solidFill>
              <a:prstDash val="solid"/>
            </a:ln>
          </c:spPr>
          <c:marker>
            <c:symbol val="none"/>
          </c:marker>
          <c:dPt>
            <c:idx val="0"/>
            <c:marker>
              <c:symbol val="circle"/>
              <c:size val="6"/>
              <c:spPr>
                <a:solidFill>
                  <a:srgbClr val="322F73"/>
                </a:solidFill>
                <a:ln w="9525" cmpd="sng" algn="ctr">
                  <a:solidFill>
                    <a:srgbClr val="322F73"/>
                  </a:solidFill>
                  <a:prstDash val="solid"/>
                </a:ln>
              </c:spPr>
            </c:marker>
            <c:bubble3D val="0"/>
            <c:extLst>
              <c:ext xmlns:c16="http://schemas.microsoft.com/office/drawing/2014/chart" uri="{C3380CC4-5D6E-409C-BE32-E72D297353CC}">
                <c16:uniqueId val="{00000000-9741-B641-8AE3-3FEE79D18CBF}"/>
              </c:ext>
            </c:extLst>
          </c:dPt>
          <c:dPt>
            <c:idx val="1"/>
            <c:marker>
              <c:symbol val="circle"/>
              <c:size val="6"/>
              <c:spPr>
                <a:solidFill>
                  <a:srgbClr val="322F73"/>
                </a:solidFill>
                <a:ln w="9525" cmpd="sng" algn="ctr">
                  <a:solidFill>
                    <a:srgbClr val="322F73"/>
                  </a:solidFill>
                  <a:prstDash val="solid"/>
                </a:ln>
              </c:spPr>
            </c:marker>
            <c:bubble3D val="0"/>
            <c:extLst>
              <c:ext xmlns:c16="http://schemas.microsoft.com/office/drawing/2014/chart" uri="{C3380CC4-5D6E-409C-BE32-E72D297353CC}">
                <c16:uniqueId val="{00000001-9741-B641-8AE3-3FEE79D18CBF}"/>
              </c:ext>
            </c:extLst>
          </c:dPt>
          <c:dPt>
            <c:idx val="2"/>
            <c:marker>
              <c:symbol val="circle"/>
              <c:size val="6"/>
              <c:spPr>
                <a:solidFill>
                  <a:srgbClr val="322F73"/>
                </a:solidFill>
                <a:ln w="9525" cmpd="sng" algn="ctr">
                  <a:solidFill>
                    <a:srgbClr val="322F73"/>
                  </a:solidFill>
                  <a:prstDash val="solid"/>
                </a:ln>
              </c:spPr>
            </c:marker>
            <c:bubble3D val="0"/>
            <c:extLst>
              <c:ext xmlns:c16="http://schemas.microsoft.com/office/drawing/2014/chart" uri="{C3380CC4-5D6E-409C-BE32-E72D297353CC}">
                <c16:uniqueId val="{00000002-9741-B641-8AE3-3FEE79D18CBF}"/>
              </c:ext>
            </c:extLst>
          </c:dPt>
          <c:dPt>
            <c:idx val="3"/>
            <c:marker>
              <c:symbol val="circle"/>
              <c:size val="6"/>
              <c:spPr>
                <a:solidFill>
                  <a:srgbClr val="322F73"/>
                </a:solidFill>
                <a:ln w="9525" cmpd="sng" algn="ctr">
                  <a:solidFill>
                    <a:srgbClr val="322F73"/>
                  </a:solidFill>
                  <a:prstDash val="solid"/>
                </a:ln>
              </c:spPr>
            </c:marker>
            <c:bubble3D val="0"/>
            <c:extLst>
              <c:ext xmlns:c16="http://schemas.microsoft.com/office/drawing/2014/chart" uri="{C3380CC4-5D6E-409C-BE32-E72D297353CC}">
                <c16:uniqueId val="{00000003-9741-B641-8AE3-3FEE79D18CBF}"/>
              </c:ext>
            </c:extLst>
          </c:dPt>
          <c:dPt>
            <c:idx val="4"/>
            <c:marker>
              <c:symbol val="circle"/>
              <c:size val="6"/>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4-9741-B641-8AE3-3FEE79D18CBF}"/>
              </c:ext>
            </c:extLst>
          </c:dPt>
          <c:val>
            <c:numRef>
              <c:f>Sheet1!$A$1:$E$1</c:f>
              <c:numCache>
                <c:formatCode>General</c:formatCode>
                <c:ptCount val="5"/>
                <c:pt idx="0">
                  <c:v>209.69673382630305</c:v>
                </c:pt>
                <c:pt idx="1">
                  <c:v>238.69673382630305</c:v>
                </c:pt>
                <c:pt idx="2">
                  <c:v>268.69673382630305</c:v>
                </c:pt>
                <c:pt idx="3">
                  <c:v>328.69673382630305</c:v>
                </c:pt>
                <c:pt idx="4">
                  <c:v>355.69673382630305</c:v>
                </c:pt>
              </c:numCache>
            </c:numRef>
          </c:val>
          <c:smooth val="0"/>
          <c:extLst>
            <c:ext xmlns:c16="http://schemas.microsoft.com/office/drawing/2014/chart" uri="{C3380CC4-5D6E-409C-BE32-E72D297353CC}">
              <c16:uniqueId val="{00000005-9741-B641-8AE3-3FEE79D18CBF}"/>
            </c:ext>
          </c:extLst>
        </c:ser>
        <c:dLbls>
          <c:showLegendKey val="0"/>
          <c:showVal val="0"/>
          <c:showCatName val="0"/>
          <c:showSerName val="0"/>
          <c:showPercent val="0"/>
          <c:showBubbleSize val="0"/>
        </c:dLbls>
        <c:smooth val="0"/>
        <c:axId val="49837072"/>
        <c:axId val="1"/>
      </c:lineChart>
      <c:catAx>
        <c:axId val="4983707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67.69673382630305"/>
          <c:min val="20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49837072"/>
        <c:crosses val="min"/>
        <c:crossBetween val="midCat"/>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096525096525095E-2"/>
          <c:y val="3.3419023136246784E-2"/>
          <c:w val="0.9498069498069498"/>
          <c:h val="0.93316195372750643"/>
        </c:manualLayout>
      </c:layout>
      <c:barChart>
        <c:barDir val="col"/>
        <c:grouping val="stacked"/>
        <c:varyColors val="0"/>
        <c:ser>
          <c:idx val="0"/>
          <c:order val="0"/>
          <c:spPr>
            <a:solidFill>
              <a:schemeClr val="accent1"/>
            </a:solidFill>
            <a:ln>
              <a:noFill/>
            </a:ln>
          </c:spPr>
          <c:invertIfNegative val="0"/>
          <c:val>
            <c:numRef>
              <c:f>Sheet1!$A$1:$B$1</c:f>
              <c:numCache>
                <c:formatCode>General</c:formatCode>
                <c:ptCount val="2"/>
                <c:pt idx="0">
                  <c:v>726710.74391799862</c:v>
                </c:pt>
                <c:pt idx="1">
                  <c:v>116883.2618869998</c:v>
                </c:pt>
              </c:numCache>
            </c:numRef>
          </c:val>
          <c:extLst>
            <c:ext xmlns:c16="http://schemas.microsoft.com/office/drawing/2014/chart" uri="{C3380CC4-5D6E-409C-BE32-E72D297353CC}">
              <c16:uniqueId val="{00000000-EAA8-AB4E-93AD-06044BC5B560}"/>
            </c:ext>
          </c:extLst>
        </c:ser>
        <c:ser>
          <c:idx val="1"/>
          <c:order val="1"/>
          <c:spPr>
            <a:solidFill>
              <a:srgbClr val="2E3770"/>
            </a:solidFill>
            <a:ln>
              <a:noFill/>
            </a:ln>
          </c:spPr>
          <c:invertIfNegative val="0"/>
          <c:val>
            <c:numRef>
              <c:f>Sheet1!$A$2:$B$2</c:f>
              <c:numCache>
                <c:formatCode>General</c:formatCode>
                <c:ptCount val="2"/>
                <c:pt idx="0">
                  <c:v>3027545.3390974645</c:v>
                </c:pt>
                <c:pt idx="1">
                  <c:v>5736522.1496489923</c:v>
                </c:pt>
              </c:numCache>
            </c:numRef>
          </c:val>
          <c:extLst>
            <c:ext xmlns:c16="http://schemas.microsoft.com/office/drawing/2014/chart" uri="{C3380CC4-5D6E-409C-BE32-E72D297353CC}">
              <c16:uniqueId val="{00000001-EAA8-AB4E-93AD-06044BC5B560}"/>
            </c:ext>
          </c:extLst>
        </c:ser>
        <c:dLbls>
          <c:showLegendKey val="0"/>
          <c:showVal val="0"/>
          <c:showCatName val="0"/>
          <c:showSerName val="0"/>
          <c:showPercent val="0"/>
          <c:showBubbleSize val="0"/>
        </c:dLbls>
        <c:gapWidth val="80"/>
        <c:overlap val="100"/>
        <c:axId val="49350320"/>
        <c:axId val="1"/>
      </c:barChart>
      <c:catAx>
        <c:axId val="4935032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Corbel"/>
                <a:ea typeface="+mn-ea"/>
                <a:cs typeface="+mn-cs"/>
                <a:sym typeface="Corbel"/>
              </a:defRPr>
            </a:pPr>
            <a:endParaRPr lang="en-US"/>
          </a:p>
        </c:txPr>
        <c:crossAx val="49350320"/>
        <c:crosses val="min"/>
        <c:crossBetween val="between"/>
        <c:majorUnit val="1000000"/>
      </c:valAx>
    </c:plotArea>
    <c:plotVisOnly val="0"/>
    <c:dispBlanksAs val="gap"/>
    <c:showDLblsOverMax val="1"/>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F5CD6E-1AD9-3B44-3BB8-F5248BC0594F}"/>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FE27AE4B-F223-DD99-69D1-7FB99B96BF0B}"/>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A85A92E-6FE2-46FB-ACDC-23E6C7D702EE}" type="datetimeFigureOut">
              <a:rPr lang="en-AU" smtClean="0"/>
              <a:t>28/10/2025</a:t>
            </a:fld>
            <a:endParaRPr lang="en-AU"/>
          </a:p>
        </p:txBody>
      </p:sp>
      <p:sp>
        <p:nvSpPr>
          <p:cNvPr id="4" name="Footer Placeholder 3">
            <a:extLst>
              <a:ext uri="{FF2B5EF4-FFF2-40B4-BE49-F238E27FC236}">
                <a16:creationId xmlns:a16="http://schemas.microsoft.com/office/drawing/2014/main" id="{F356BCEA-3301-8097-F45A-F321046DB2B7}"/>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28CC018C-A73E-2D22-FB9D-7899C981FFFF}"/>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0547A4E-4EC0-4DEB-BA92-70627F2DF19B}" type="slidenum">
              <a:rPr lang="en-AU" smtClean="0"/>
              <a:t>‹#›</a:t>
            </a:fld>
            <a:endParaRPr lang="en-AU"/>
          </a:p>
        </p:txBody>
      </p:sp>
    </p:spTree>
    <p:extLst>
      <p:ext uri="{BB962C8B-B14F-4D97-AF65-F5344CB8AC3E}">
        <p14:creationId xmlns:p14="http://schemas.microsoft.com/office/powerpoint/2010/main" val="19624460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3850FB5-EF63-437B-95E7-4D033D86A236}" type="datetimeFigureOut">
              <a:rPr lang="en-AU" smtClean="0"/>
              <a:t>28/10/2025</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00C4392-70C1-4B0B-B261-88EEFEC8BBA2}" type="slidenum">
              <a:rPr lang="en-AU" smtClean="0"/>
              <a:t>‹#›</a:t>
            </a:fld>
            <a:endParaRPr lang="en-AU"/>
          </a:p>
        </p:txBody>
      </p:sp>
    </p:spTree>
    <p:extLst>
      <p:ext uri="{BB962C8B-B14F-4D97-AF65-F5344CB8AC3E}">
        <p14:creationId xmlns:p14="http://schemas.microsoft.com/office/powerpoint/2010/main" val="30128066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00C4392-70C1-4B0B-B261-88EEFEC8BBA2}" type="slidenum">
              <a:rPr lang="en-AU" smtClean="0"/>
              <a:t>1</a:t>
            </a:fld>
            <a:endParaRPr lang="en-AU"/>
          </a:p>
        </p:txBody>
      </p:sp>
    </p:spTree>
    <p:extLst>
      <p:ext uri="{BB962C8B-B14F-4D97-AF65-F5344CB8AC3E}">
        <p14:creationId xmlns:p14="http://schemas.microsoft.com/office/powerpoint/2010/main" val="3792038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4F8D5-4754-F665-DB65-BBE2CE084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423A26-0974-1D93-6A25-DBCD0F32DD6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CDF7D98-FEFA-1BB2-38FB-D1E1EC58769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E47C118-CB90-EF64-8E11-5BEC0C94CE38}"/>
              </a:ext>
            </a:extLst>
          </p:cNvPr>
          <p:cNvSpPr>
            <a:spLocks noGrp="1"/>
          </p:cNvSpPr>
          <p:nvPr>
            <p:ph type="sldNum" sz="quarter" idx="5"/>
          </p:nvPr>
        </p:nvSpPr>
        <p:spPr/>
        <p:txBody>
          <a:bodyPr/>
          <a:lstStyle/>
          <a:p>
            <a:fld id="{900C4392-70C1-4B0B-B261-88EEFEC8BBA2}" type="slidenum">
              <a:rPr lang="en-AU" smtClean="0"/>
              <a:t>18</a:t>
            </a:fld>
            <a:endParaRPr lang="en-AU"/>
          </a:p>
        </p:txBody>
      </p:sp>
    </p:spTree>
    <p:extLst>
      <p:ext uri="{BB962C8B-B14F-4D97-AF65-F5344CB8AC3E}">
        <p14:creationId xmlns:p14="http://schemas.microsoft.com/office/powerpoint/2010/main" val="534318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809E3-29C6-1A1B-FF4B-50A131B4B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AE8D8-92DD-2C3B-F334-93391CEA10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6C4181F-DD33-F1D7-BEA5-496D43E56D1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0AF3E57-05C3-BCA9-6DA5-58B8D9B769FA}"/>
              </a:ext>
            </a:extLst>
          </p:cNvPr>
          <p:cNvSpPr>
            <a:spLocks noGrp="1"/>
          </p:cNvSpPr>
          <p:nvPr>
            <p:ph type="sldNum" sz="quarter" idx="5"/>
          </p:nvPr>
        </p:nvSpPr>
        <p:spPr/>
        <p:txBody>
          <a:bodyPr/>
          <a:lstStyle/>
          <a:p>
            <a:fld id="{900C4392-70C1-4B0B-B261-88EEFEC8BBA2}" type="slidenum">
              <a:rPr lang="en-AU" smtClean="0"/>
              <a:t>19</a:t>
            </a:fld>
            <a:endParaRPr lang="en-AU"/>
          </a:p>
        </p:txBody>
      </p:sp>
    </p:spTree>
    <p:extLst>
      <p:ext uri="{BB962C8B-B14F-4D97-AF65-F5344CB8AC3E}">
        <p14:creationId xmlns:p14="http://schemas.microsoft.com/office/powerpoint/2010/main" val="1797373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DFEA6-5A58-9478-3DE0-25A6EE230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674C1-6C34-29A8-FA0A-AECE6B35502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C3CAEB6-184F-0C4B-0CEE-BE5576D5BFA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8848EAA-EA8D-11C7-8CA3-E287CABD2CBC}"/>
              </a:ext>
            </a:extLst>
          </p:cNvPr>
          <p:cNvSpPr>
            <a:spLocks noGrp="1"/>
          </p:cNvSpPr>
          <p:nvPr>
            <p:ph type="sldNum" sz="quarter" idx="5"/>
          </p:nvPr>
        </p:nvSpPr>
        <p:spPr/>
        <p:txBody>
          <a:bodyPr/>
          <a:lstStyle/>
          <a:p>
            <a:fld id="{900C4392-70C1-4B0B-B261-88EEFEC8BBA2}" type="slidenum">
              <a:rPr lang="en-AU" smtClean="0"/>
              <a:t>20</a:t>
            </a:fld>
            <a:endParaRPr lang="en-AU"/>
          </a:p>
        </p:txBody>
      </p:sp>
    </p:spTree>
    <p:extLst>
      <p:ext uri="{BB962C8B-B14F-4D97-AF65-F5344CB8AC3E}">
        <p14:creationId xmlns:p14="http://schemas.microsoft.com/office/powerpoint/2010/main" val="3433952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3349C-8B63-7655-D732-D86A8CBF4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EBFC8-99D7-01EB-DDBD-C414109DEC3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7D6E6F5-2A32-7211-3458-BC72278966E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F0C73C5-5CAC-84A6-834A-4448E5EEC920}"/>
              </a:ext>
            </a:extLst>
          </p:cNvPr>
          <p:cNvSpPr>
            <a:spLocks noGrp="1"/>
          </p:cNvSpPr>
          <p:nvPr>
            <p:ph type="sldNum" sz="quarter" idx="5"/>
          </p:nvPr>
        </p:nvSpPr>
        <p:spPr/>
        <p:txBody>
          <a:bodyPr/>
          <a:lstStyle/>
          <a:p>
            <a:fld id="{900C4392-70C1-4B0B-B261-88EEFEC8BBA2}" type="slidenum">
              <a:rPr lang="en-AU" smtClean="0"/>
              <a:t>21</a:t>
            </a:fld>
            <a:endParaRPr lang="en-AU"/>
          </a:p>
        </p:txBody>
      </p:sp>
    </p:spTree>
    <p:extLst>
      <p:ext uri="{BB962C8B-B14F-4D97-AF65-F5344CB8AC3E}">
        <p14:creationId xmlns:p14="http://schemas.microsoft.com/office/powerpoint/2010/main" val="1602504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8DCD0-9AFF-D1CB-FE54-C35202C2A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2CE83-2402-CE45-7AEA-B5D6F660FEE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6DE7E30-1F56-58C3-9C22-F83B75703C3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0A2EB0F-F416-BB28-E38C-4871406FBFD9}"/>
              </a:ext>
            </a:extLst>
          </p:cNvPr>
          <p:cNvSpPr>
            <a:spLocks noGrp="1"/>
          </p:cNvSpPr>
          <p:nvPr>
            <p:ph type="sldNum" sz="quarter" idx="5"/>
          </p:nvPr>
        </p:nvSpPr>
        <p:spPr/>
        <p:txBody>
          <a:bodyPr/>
          <a:lstStyle/>
          <a:p>
            <a:fld id="{900C4392-70C1-4B0B-B261-88EEFEC8BBA2}" type="slidenum">
              <a:rPr lang="en-AU" smtClean="0"/>
              <a:t>22</a:t>
            </a:fld>
            <a:endParaRPr lang="en-AU"/>
          </a:p>
        </p:txBody>
      </p:sp>
    </p:spTree>
    <p:extLst>
      <p:ext uri="{BB962C8B-B14F-4D97-AF65-F5344CB8AC3E}">
        <p14:creationId xmlns:p14="http://schemas.microsoft.com/office/powerpoint/2010/main" val="3292647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4F5BE-0DC2-C607-6BAD-F04388B43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53E69-8DA9-4DA9-402F-27DEAA88310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6D74CB7-05DF-A3B7-65D0-DC12C640187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6764194-DBE5-5293-09C7-2DD215C5B607}"/>
              </a:ext>
            </a:extLst>
          </p:cNvPr>
          <p:cNvSpPr>
            <a:spLocks noGrp="1"/>
          </p:cNvSpPr>
          <p:nvPr>
            <p:ph type="sldNum" sz="quarter" idx="5"/>
          </p:nvPr>
        </p:nvSpPr>
        <p:spPr/>
        <p:txBody>
          <a:bodyPr/>
          <a:lstStyle/>
          <a:p>
            <a:fld id="{900C4392-70C1-4B0B-B261-88EEFEC8BBA2}" type="slidenum">
              <a:rPr lang="en-AU" smtClean="0"/>
              <a:t>23</a:t>
            </a:fld>
            <a:endParaRPr lang="en-AU"/>
          </a:p>
        </p:txBody>
      </p:sp>
    </p:spTree>
    <p:extLst>
      <p:ext uri="{BB962C8B-B14F-4D97-AF65-F5344CB8AC3E}">
        <p14:creationId xmlns:p14="http://schemas.microsoft.com/office/powerpoint/2010/main" val="1642036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6430A-E0B4-5122-656F-E369F907D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661B7-1327-E630-D727-B27A89DAF74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A662D29-2A4F-3025-C5EA-855B175031B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7BCE617-A466-7617-B06E-676922069910}"/>
              </a:ext>
            </a:extLst>
          </p:cNvPr>
          <p:cNvSpPr>
            <a:spLocks noGrp="1"/>
          </p:cNvSpPr>
          <p:nvPr>
            <p:ph type="sldNum" sz="quarter" idx="5"/>
          </p:nvPr>
        </p:nvSpPr>
        <p:spPr/>
        <p:txBody>
          <a:bodyPr/>
          <a:lstStyle/>
          <a:p>
            <a:fld id="{900C4392-70C1-4B0B-B261-88EEFEC8BBA2}" type="slidenum">
              <a:rPr lang="en-AU" smtClean="0"/>
              <a:t>24</a:t>
            </a:fld>
            <a:endParaRPr lang="en-AU"/>
          </a:p>
        </p:txBody>
      </p:sp>
    </p:spTree>
    <p:extLst>
      <p:ext uri="{BB962C8B-B14F-4D97-AF65-F5344CB8AC3E}">
        <p14:creationId xmlns:p14="http://schemas.microsoft.com/office/powerpoint/2010/main" val="327467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BA26D-777B-0B41-993D-D93699FDFF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803572-5F7E-2766-F285-B5D11BBBD90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3C773A1-7CA0-AB6E-3283-1520DA7E9F5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487B650-9ADF-3DC9-D585-817BFDF51B82}"/>
              </a:ext>
            </a:extLst>
          </p:cNvPr>
          <p:cNvSpPr>
            <a:spLocks noGrp="1"/>
          </p:cNvSpPr>
          <p:nvPr>
            <p:ph type="sldNum" sz="quarter" idx="5"/>
          </p:nvPr>
        </p:nvSpPr>
        <p:spPr/>
        <p:txBody>
          <a:bodyPr/>
          <a:lstStyle/>
          <a:p>
            <a:fld id="{900C4392-70C1-4B0B-B261-88EEFEC8BBA2}" type="slidenum">
              <a:rPr lang="en-AU" smtClean="0"/>
              <a:t>25</a:t>
            </a:fld>
            <a:endParaRPr lang="en-AU"/>
          </a:p>
        </p:txBody>
      </p:sp>
    </p:spTree>
    <p:extLst>
      <p:ext uri="{BB962C8B-B14F-4D97-AF65-F5344CB8AC3E}">
        <p14:creationId xmlns:p14="http://schemas.microsoft.com/office/powerpoint/2010/main" val="2462599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EC498-0D71-6098-4E51-566025505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F15CD4-3C6F-76EC-77C7-8B373FC86BE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C691754-B9CE-4DBD-7B0D-7D460E43FB3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19772DF-68DF-CA5D-349C-181F48CD481B}"/>
              </a:ext>
            </a:extLst>
          </p:cNvPr>
          <p:cNvSpPr>
            <a:spLocks noGrp="1"/>
          </p:cNvSpPr>
          <p:nvPr>
            <p:ph type="sldNum" sz="quarter" idx="5"/>
          </p:nvPr>
        </p:nvSpPr>
        <p:spPr/>
        <p:txBody>
          <a:bodyPr/>
          <a:lstStyle/>
          <a:p>
            <a:fld id="{900C4392-70C1-4B0B-B261-88EEFEC8BBA2}" type="slidenum">
              <a:rPr lang="en-AU" smtClean="0"/>
              <a:t>26</a:t>
            </a:fld>
            <a:endParaRPr lang="en-AU"/>
          </a:p>
        </p:txBody>
      </p:sp>
    </p:spTree>
    <p:extLst>
      <p:ext uri="{BB962C8B-B14F-4D97-AF65-F5344CB8AC3E}">
        <p14:creationId xmlns:p14="http://schemas.microsoft.com/office/powerpoint/2010/main" val="473522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46EF4-4EC9-86B0-5F73-87CC92B4A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B91ED-9234-3C29-5E28-E7A602EEE8A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930777C-7796-CE88-9090-AFA8372D338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E77202E-0817-7848-B45F-5D59D41C6CEE}"/>
              </a:ext>
            </a:extLst>
          </p:cNvPr>
          <p:cNvSpPr>
            <a:spLocks noGrp="1"/>
          </p:cNvSpPr>
          <p:nvPr>
            <p:ph type="sldNum" sz="quarter" idx="5"/>
          </p:nvPr>
        </p:nvSpPr>
        <p:spPr/>
        <p:txBody>
          <a:bodyPr/>
          <a:lstStyle/>
          <a:p>
            <a:fld id="{900C4392-70C1-4B0B-B261-88EEFEC8BBA2}" type="slidenum">
              <a:rPr lang="en-AU" smtClean="0"/>
              <a:t>27</a:t>
            </a:fld>
            <a:endParaRPr lang="en-AU"/>
          </a:p>
        </p:txBody>
      </p:sp>
    </p:spTree>
    <p:extLst>
      <p:ext uri="{BB962C8B-B14F-4D97-AF65-F5344CB8AC3E}">
        <p14:creationId xmlns:p14="http://schemas.microsoft.com/office/powerpoint/2010/main" val="2514431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00C4392-70C1-4B0B-B261-88EEFEC8BBA2}" type="slidenum">
              <a:rPr lang="en-AU" smtClean="0"/>
              <a:t>2</a:t>
            </a:fld>
            <a:endParaRPr lang="en-AU"/>
          </a:p>
        </p:txBody>
      </p:sp>
    </p:spTree>
    <p:extLst>
      <p:ext uri="{BB962C8B-B14F-4D97-AF65-F5344CB8AC3E}">
        <p14:creationId xmlns:p14="http://schemas.microsoft.com/office/powerpoint/2010/main" val="869440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F2403-7D00-A3FA-CDBD-C32BDF9718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BC42B7-3C00-E854-A8C3-1DB1092AC15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26F98FD-13F3-0538-7E9F-363EDAF0918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65B77C2-C880-E408-AE76-9A19E42C46D0}"/>
              </a:ext>
            </a:extLst>
          </p:cNvPr>
          <p:cNvSpPr>
            <a:spLocks noGrp="1"/>
          </p:cNvSpPr>
          <p:nvPr>
            <p:ph type="sldNum" sz="quarter" idx="5"/>
          </p:nvPr>
        </p:nvSpPr>
        <p:spPr/>
        <p:txBody>
          <a:bodyPr/>
          <a:lstStyle/>
          <a:p>
            <a:fld id="{900C4392-70C1-4B0B-B261-88EEFEC8BBA2}" type="slidenum">
              <a:rPr lang="en-AU" smtClean="0"/>
              <a:t>28</a:t>
            </a:fld>
            <a:endParaRPr lang="en-AU"/>
          </a:p>
        </p:txBody>
      </p:sp>
    </p:spTree>
    <p:extLst>
      <p:ext uri="{BB962C8B-B14F-4D97-AF65-F5344CB8AC3E}">
        <p14:creationId xmlns:p14="http://schemas.microsoft.com/office/powerpoint/2010/main" val="1678332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C01DC-4447-2FCD-138F-F2954B4B0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F0BC96-C3CF-BCA3-5E36-1449503CC8D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54AF153-F9E4-0D02-40A8-E32E941039B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6BD94C4-BA53-5E1D-0348-2A0FA4C4DE23}"/>
              </a:ext>
            </a:extLst>
          </p:cNvPr>
          <p:cNvSpPr>
            <a:spLocks noGrp="1"/>
          </p:cNvSpPr>
          <p:nvPr>
            <p:ph type="sldNum" sz="quarter" idx="5"/>
          </p:nvPr>
        </p:nvSpPr>
        <p:spPr/>
        <p:txBody>
          <a:bodyPr/>
          <a:lstStyle/>
          <a:p>
            <a:fld id="{900C4392-70C1-4B0B-B261-88EEFEC8BBA2}" type="slidenum">
              <a:rPr lang="en-AU" smtClean="0"/>
              <a:t>29</a:t>
            </a:fld>
            <a:endParaRPr lang="en-AU"/>
          </a:p>
        </p:txBody>
      </p:sp>
    </p:spTree>
    <p:extLst>
      <p:ext uri="{BB962C8B-B14F-4D97-AF65-F5344CB8AC3E}">
        <p14:creationId xmlns:p14="http://schemas.microsoft.com/office/powerpoint/2010/main" val="2097721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B53FE-51E9-0AA2-A1A7-F892122D7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F37C5-540F-FAB0-CE2A-64D9F1F05E8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E5A55EC-531A-810D-4A82-420C1214796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806AD19-A13F-7322-9ADA-031D3C1D0840}"/>
              </a:ext>
            </a:extLst>
          </p:cNvPr>
          <p:cNvSpPr>
            <a:spLocks noGrp="1"/>
          </p:cNvSpPr>
          <p:nvPr>
            <p:ph type="sldNum" sz="quarter" idx="5"/>
          </p:nvPr>
        </p:nvSpPr>
        <p:spPr/>
        <p:txBody>
          <a:bodyPr/>
          <a:lstStyle/>
          <a:p>
            <a:fld id="{900C4392-70C1-4B0B-B261-88EEFEC8BBA2}" type="slidenum">
              <a:rPr lang="en-AU" smtClean="0"/>
              <a:t>3</a:t>
            </a:fld>
            <a:endParaRPr lang="en-AU"/>
          </a:p>
        </p:txBody>
      </p:sp>
    </p:spTree>
    <p:extLst>
      <p:ext uri="{BB962C8B-B14F-4D97-AF65-F5344CB8AC3E}">
        <p14:creationId xmlns:p14="http://schemas.microsoft.com/office/powerpoint/2010/main" val="2715847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D9070-59EE-5AA1-F20D-1821E582A9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CFEAAE-3DEB-24E1-85E9-58A981E209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D3BB19-5CFB-DB6F-B777-BFC3FED26D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01F4FE-2D7B-6DD4-9F9E-B69B002269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DEFD1-CBBB-AD40-A79D-3D1167E19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40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36047-197F-9385-DD7D-C6FD31A92E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430FE-7D4D-2DE5-9F6E-930546782E9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7754127-DCC3-E832-F22D-B581600420F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3E97969-00FF-C438-9DFD-0602937312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C4392-70C1-4B0B-B261-88EEFEC8BBA2}"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0022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9E439-0A36-4389-B1D4-036D35E9F4E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5690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00C4392-70C1-4B0B-B261-88EEFEC8BBA2}" type="slidenum">
              <a:rPr lang="en-AU" smtClean="0"/>
              <a:t>13</a:t>
            </a:fld>
            <a:endParaRPr lang="en-AU"/>
          </a:p>
        </p:txBody>
      </p:sp>
    </p:spTree>
    <p:extLst>
      <p:ext uri="{BB962C8B-B14F-4D97-AF65-F5344CB8AC3E}">
        <p14:creationId xmlns:p14="http://schemas.microsoft.com/office/powerpoint/2010/main" val="3817691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72368-E34F-BC2E-D14D-60BD212C0A03}"/>
            </a:ext>
          </a:extLst>
        </p:cNvPr>
        <p:cNvGrpSpPr/>
        <p:nvPr/>
      </p:nvGrpSpPr>
      <p:grpSpPr>
        <a:xfrm>
          <a:off x="0" y="0"/>
          <a:ext cx="0" cy="0"/>
          <a:chOff x="0" y="0"/>
          <a:chExt cx="0" cy="0"/>
        </a:xfrm>
      </p:grpSpPr>
      <p:sp>
        <p:nvSpPr>
          <p:cNvPr id="845825" name="Slide Image Placeholder 1">
            <a:extLst>
              <a:ext uri="{FF2B5EF4-FFF2-40B4-BE49-F238E27FC236}">
                <a16:creationId xmlns:a16="http://schemas.microsoft.com/office/drawing/2014/main" id="{6B0C7EBA-CB71-6CC6-B8F3-6897E76D69E2}"/>
              </a:ext>
            </a:extLst>
          </p:cNvPr>
          <p:cNvSpPr>
            <a:spLocks noGrp="1" noRot="1" noChangeAspect="1"/>
          </p:cNvSpPr>
          <p:nvPr>
            <p:ph type="sldImg"/>
          </p:nvPr>
        </p:nvSpPr>
        <p:spPr bwMode="auto">
          <a:noFill/>
          <a:ln>
            <a:solidFill>
              <a:srgbClr val="000000"/>
            </a:solidFill>
            <a:miter lim="800000"/>
            <a:headEnd/>
            <a:tailEnd/>
          </a:ln>
        </p:spPr>
      </p:sp>
      <p:sp>
        <p:nvSpPr>
          <p:cNvPr id="845826" name="Notes Placeholder 2">
            <a:extLst>
              <a:ext uri="{FF2B5EF4-FFF2-40B4-BE49-F238E27FC236}">
                <a16:creationId xmlns:a16="http://schemas.microsoft.com/office/drawing/2014/main" id="{3D50C636-83E2-7E04-11D2-DED98F77FBC0}"/>
              </a:ext>
            </a:extLst>
          </p:cNvPr>
          <p:cNvSpPr>
            <a:spLocks noGrp="1"/>
          </p:cNvSpPr>
          <p:nvPr>
            <p:ph type="body" idx="1"/>
          </p:nvPr>
        </p:nvSpPr>
        <p:spPr>
          <a:noFill/>
          <a:ln/>
        </p:spPr>
        <p:txBody>
          <a:bodyPr/>
          <a:lstStyle/>
          <a:p>
            <a:endParaRPr lang="en-US"/>
          </a:p>
        </p:txBody>
      </p:sp>
      <p:sp>
        <p:nvSpPr>
          <p:cNvPr id="845827" name="Slide Number Placeholder 3">
            <a:extLst>
              <a:ext uri="{FF2B5EF4-FFF2-40B4-BE49-F238E27FC236}">
                <a16:creationId xmlns:a16="http://schemas.microsoft.com/office/drawing/2014/main" id="{0D381A78-D290-6E81-DC55-185625B8F84A}"/>
              </a:ext>
            </a:extLst>
          </p:cNvPr>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9B68C-5915-4D23-A2C6-5B96549FD7A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3750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C1923-7E79-A3B2-1E74-B91FCC822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6243AF-C887-19CF-1BB2-4B7C5D91679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BCD96F0-F7E8-6F55-0988-C3678A32B57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11BBA1D-A0B1-D66F-4F65-D5156B6B916E}"/>
              </a:ext>
            </a:extLst>
          </p:cNvPr>
          <p:cNvSpPr>
            <a:spLocks noGrp="1"/>
          </p:cNvSpPr>
          <p:nvPr>
            <p:ph type="sldNum" sz="quarter" idx="5"/>
          </p:nvPr>
        </p:nvSpPr>
        <p:spPr/>
        <p:txBody>
          <a:bodyPr/>
          <a:lstStyle/>
          <a:p>
            <a:fld id="{900C4392-70C1-4B0B-B261-88EEFEC8BBA2}" type="slidenum">
              <a:rPr lang="en-AU" smtClean="0"/>
              <a:t>17</a:t>
            </a:fld>
            <a:endParaRPr lang="en-AU"/>
          </a:p>
        </p:txBody>
      </p:sp>
    </p:spTree>
    <p:extLst>
      <p:ext uri="{BB962C8B-B14F-4D97-AF65-F5344CB8AC3E}">
        <p14:creationId xmlns:p14="http://schemas.microsoft.com/office/powerpoint/2010/main" val="2108787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1.xml"/><Relationship Id="rId5" Type="http://schemas.openxmlformats.org/officeDocument/2006/relationships/image" Target="../media/image34.png"/><Relationship Id="rId4" Type="http://schemas.openxmlformats.org/officeDocument/2006/relationships/image" Target="../media/image19.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1.xml"/><Relationship Id="rId5" Type="http://schemas.openxmlformats.org/officeDocument/2006/relationships/image" Target="../media/image35.png"/><Relationship Id="rId4" Type="http://schemas.openxmlformats.org/officeDocument/2006/relationships/image" Target="../media/image19.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1.xml"/><Relationship Id="rId5" Type="http://schemas.openxmlformats.org/officeDocument/2006/relationships/image" Target="../media/image21.png"/><Relationship Id="rId4" Type="http://schemas.openxmlformats.org/officeDocument/2006/relationships/image" Target="../media/image19.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1.xml"/><Relationship Id="rId4" Type="http://schemas.openxmlformats.org/officeDocument/2006/relationships/image" Target="../media/image19.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1.xml"/><Relationship Id="rId1" Type="http://schemas.openxmlformats.org/officeDocument/2006/relationships/tags" Target="../tags/tag13.xml"/><Relationship Id="rId4" Type="http://schemas.openxmlformats.org/officeDocument/2006/relationships/image" Target="../media/image36.emf"/></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2.xml"/><Relationship Id="rId5" Type="http://schemas.openxmlformats.org/officeDocument/2006/relationships/image" Target="../media/image29.emf"/><Relationship Id="rId4" Type="http://schemas.openxmlformats.org/officeDocument/2006/relationships/image" Target="../media/image37.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2.xml"/><Relationship Id="rId5" Type="http://schemas.openxmlformats.org/officeDocument/2006/relationships/image" Target="../media/image29.emf"/><Relationship Id="rId4" Type="http://schemas.openxmlformats.org/officeDocument/2006/relationships/image" Target="../media/image38.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2.xml"/><Relationship Id="rId4" Type="http://schemas.openxmlformats.org/officeDocument/2006/relationships/image" Target="../media/image29.emf"/></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3.xml"/><Relationship Id="rId5" Type="http://schemas.openxmlformats.org/officeDocument/2006/relationships/image" Target="../media/image40.png"/><Relationship Id="rId4" Type="http://schemas.openxmlformats.org/officeDocument/2006/relationships/image" Target="../media/image19.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3.xml"/><Relationship Id="rId5" Type="http://schemas.openxmlformats.org/officeDocument/2006/relationships/image" Target="../media/image41.png"/><Relationship Id="rId4" Type="http://schemas.openxmlformats.org/officeDocument/2006/relationships/image" Target="../media/image19.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3.xml"/><Relationship Id="rId5" Type="http://schemas.openxmlformats.org/officeDocument/2006/relationships/image" Target="../media/image21.png"/><Relationship Id="rId4" Type="http://schemas.openxmlformats.org/officeDocument/2006/relationships/image" Target="../media/image19.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3.xml"/><Relationship Id="rId4" Type="http://schemas.openxmlformats.org/officeDocument/2006/relationships/image" Target="../media/image19.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4.xml"/><Relationship Id="rId4" Type="http://schemas.openxmlformats.org/officeDocument/2006/relationships/image" Target="../media/image45.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5.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5.xml"/><Relationship Id="rId5" Type="http://schemas.openxmlformats.org/officeDocument/2006/relationships/image" Target="../media/image21.png"/><Relationship Id="rId4" Type="http://schemas.openxmlformats.org/officeDocument/2006/relationships/image" Target="../media/image19.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25.png"/><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21.png"/><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 Id="rId5" Type="http://schemas.openxmlformats.org/officeDocument/2006/relationships/image" Target="../media/image21.png"/><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9.xml"/><Relationship Id="rId5" Type="http://schemas.openxmlformats.org/officeDocument/2006/relationships/image" Target="../media/image24.png"/><Relationship Id="rId4" Type="http://schemas.openxmlformats.org/officeDocument/2006/relationships/image" Target="../media/image1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9.xml"/><Relationship Id="rId5" Type="http://schemas.openxmlformats.org/officeDocument/2006/relationships/image" Target="../media/image25.png"/><Relationship Id="rId4" Type="http://schemas.openxmlformats.org/officeDocument/2006/relationships/image" Target="../media/image1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9.xml"/><Relationship Id="rId5" Type="http://schemas.openxmlformats.org/officeDocument/2006/relationships/image" Target="../media/image21.png"/><Relationship Id="rId4" Type="http://schemas.openxmlformats.org/officeDocument/2006/relationships/image" Target="../media/image1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9.xml"/><Relationship Id="rId4" Type="http://schemas.openxmlformats.org/officeDocument/2006/relationships/image" Target="../media/image19.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0.xml"/><Relationship Id="rId5" Type="http://schemas.openxmlformats.org/officeDocument/2006/relationships/image" Target="../media/image29.emf"/><Relationship Id="rId4" Type="http://schemas.openxmlformats.org/officeDocument/2006/relationships/image" Target="../media/image3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0.xml"/><Relationship Id="rId5" Type="http://schemas.openxmlformats.org/officeDocument/2006/relationships/image" Target="../media/image29.emf"/><Relationship Id="rId4" Type="http://schemas.openxmlformats.org/officeDocument/2006/relationships/image" Target="../media/image3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0.xml"/><Relationship Id="rId4" Type="http://schemas.openxmlformats.org/officeDocument/2006/relationships/image" Target="../media/image29.emf"/></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1433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ase Study 2">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userDrawn="1">
            <p:ph idx="10"/>
          </p:nvPr>
        </p:nvSpPr>
        <p:spPr>
          <a:xfrm>
            <a:off x="701038" y="2054088"/>
            <a:ext cx="2590429" cy="4108174"/>
          </a:xfrm>
          <a:prstGeom prst="rect">
            <a:avLst/>
          </a:prstGeom>
        </p:spPr>
        <p:txBody>
          <a:bodyPr vert="horz" lIns="91440" tIns="0" rIns="91440" bIns="0" rtlCol="0" anchor="ctr">
            <a:noAutofit/>
          </a:bodyPr>
          <a:lstStyle>
            <a:lvl1pPr marL="0" indent="0" algn="ctr">
              <a:spcBef>
                <a:spcPts val="1200"/>
              </a:spcBef>
              <a:buClr>
                <a:schemeClr val="accent3"/>
              </a:buClr>
              <a:buFontTx/>
              <a:buNone/>
              <a:defRPr sz="2000" b="0">
                <a:solidFill>
                  <a:schemeClr val="bg1"/>
                </a:solidFill>
              </a:defRPr>
            </a:lvl1pPr>
            <a:lvl2pPr marL="342900" indent="0">
              <a:buClr>
                <a:schemeClr val="accent2"/>
              </a:buClr>
              <a:buFont typeface="Arial" panose="020B0604020202020204" pitchFamily="34" charset="0"/>
              <a:buNone/>
              <a:defRPr sz="1600">
                <a:solidFill>
                  <a:schemeClr val="bg1"/>
                </a:solidFill>
              </a:defRPr>
            </a:lvl2pPr>
            <a:lvl3pPr marL="628650" indent="-285750">
              <a:buFont typeface="Arial" panose="020B0604020202020204" pitchFamily="34" charset="0"/>
              <a:buChar char="•"/>
              <a:defRPr sz="1600">
                <a:solidFill>
                  <a:schemeClr val="bg1"/>
                </a:solidFill>
              </a:defRPr>
            </a:lvl3pPr>
            <a:lvl4pPr marL="914400" indent="-285750">
              <a:buClr>
                <a:schemeClr val="accent1"/>
              </a:buClr>
              <a:buFont typeface="Arial" panose="020B0604020202020204" pitchFamily="34" charset="0"/>
              <a:buChar char="–"/>
              <a:defRPr sz="1400">
                <a:solidFill>
                  <a:schemeClr val="bg1"/>
                </a:solidFill>
              </a:defRPr>
            </a:lvl4pPr>
          </a:lstStyle>
          <a:p>
            <a:pPr lvl="0"/>
            <a:r>
              <a:rPr lang="en-US"/>
              <a:t>Click to edit Master text styles</a:t>
            </a:r>
          </a:p>
        </p:txBody>
      </p:sp>
      <p:sp>
        <p:nvSpPr>
          <p:cNvPr id="2" name="Title 1">
            <a:extLst>
              <a:ext uri="{FF2B5EF4-FFF2-40B4-BE49-F238E27FC236}">
                <a16:creationId xmlns:a16="http://schemas.microsoft.com/office/drawing/2014/main" id="{7667E7E2-E640-4B7E-8952-86A9C9D85855}"/>
              </a:ext>
            </a:extLst>
          </p:cNvPr>
          <p:cNvSpPr>
            <a:spLocks noGrp="1"/>
          </p:cNvSpPr>
          <p:nvPr userDrawn="1">
            <p:ph type="title"/>
          </p:nvPr>
        </p:nvSpPr>
        <p:spPr>
          <a:xfrm>
            <a:off x="483704"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AE560B60-E97F-A7C6-6BF4-BA26AB351D24}"/>
              </a:ext>
            </a:extLst>
          </p:cNvPr>
          <p:cNvSpPr/>
          <p:nvPr userDrawn="1"/>
        </p:nvSpPr>
        <p:spPr>
          <a:xfrm>
            <a:off x="11553371" y="6328229"/>
            <a:ext cx="512733" cy="387310"/>
          </a:xfrm>
          <a:prstGeom prst="rect">
            <a:avLst/>
          </a:prstGeom>
          <a:solidFill>
            <a:srgbClr val="0A28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861636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391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General Slide" preserve="1">
  <p:cSld name="2_General Slide">
    <p:spTree>
      <p:nvGrpSpPr>
        <p:cNvPr id="1" name="Shape 38"/>
        <p:cNvGrpSpPr/>
        <p:nvPr/>
      </p:nvGrpSpPr>
      <p:grpSpPr>
        <a:xfrm>
          <a:off x="0" y="0"/>
          <a:ext cx="0" cy="0"/>
          <a:chOff x="0" y="0"/>
          <a:chExt cx="0" cy="0"/>
        </a:xfrm>
      </p:grpSpPr>
      <p:sp>
        <p:nvSpPr>
          <p:cNvPr id="40" name="Google Shape;40;p26"/>
          <p:cNvSpPr txBox="1">
            <a:spLocks noGrp="1"/>
          </p:cNvSpPr>
          <p:nvPr>
            <p:ph type="body" idx="1"/>
          </p:nvPr>
        </p:nvSpPr>
        <p:spPr>
          <a:xfrm>
            <a:off x="384080" y="537254"/>
            <a:ext cx="10795099" cy="372268"/>
          </a:xfrm>
          <a:prstGeom prst="rect">
            <a:avLst/>
          </a:prstGeom>
          <a:noFill/>
          <a:ln>
            <a:noFill/>
          </a:ln>
        </p:spPr>
        <p:txBody>
          <a:bodyPr spcFirstLastPara="1" wrap="square" lIns="91425" tIns="45700" rIns="91425" bIns="45700" anchor="ctr" anchorCtr="0">
            <a:noAutofit/>
          </a:bodyPr>
          <a:lstStyle>
            <a:lvl1pPr marL="8466" lvl="0" indent="0" algn="l">
              <a:spcBef>
                <a:spcPts val="533"/>
              </a:spcBef>
              <a:spcAft>
                <a:spcPts val="0"/>
              </a:spcAft>
              <a:buClr>
                <a:schemeClr val="lt1"/>
              </a:buClr>
              <a:buSzPts val="2000"/>
              <a:buNone/>
              <a:tabLst/>
              <a:defRPr sz="2800" b="0" i="0">
                <a:solidFill>
                  <a:schemeClr val="lt1"/>
                </a:solidFill>
                <a:latin typeface="Corbel" panose="020B0503020204020204" pitchFamily="34" charset="0"/>
                <a:ea typeface="Corbel" panose="020B0503020204020204" pitchFamily="34" charset="0"/>
                <a:cs typeface="Calibri" panose="020F0502020204030204" pitchFamily="34" charset="0"/>
                <a:sym typeface="Proxima Nova"/>
              </a:defRPr>
            </a:lvl1pPr>
            <a:lvl2pPr marL="1219140" lvl="1" indent="-304784" algn="l">
              <a:spcBef>
                <a:spcPts val="540"/>
              </a:spcBef>
              <a:spcAft>
                <a:spcPts val="0"/>
              </a:spcAft>
              <a:buClr>
                <a:schemeClr val="dk1"/>
              </a:buClr>
              <a:buSzPts val="2025"/>
              <a:buNone/>
              <a:defRPr sz="2700"/>
            </a:lvl2pPr>
            <a:lvl3pPr marL="1828709" lvl="2" indent="-304784" algn="l">
              <a:spcBef>
                <a:spcPts val="540"/>
              </a:spcBef>
              <a:spcAft>
                <a:spcPts val="0"/>
              </a:spcAft>
              <a:buClr>
                <a:schemeClr val="dk1"/>
              </a:buClr>
              <a:buSzPts val="2025"/>
              <a:buNone/>
              <a:defRPr sz="2700"/>
            </a:lvl3pPr>
            <a:lvl4pPr marL="2438278" lvl="3" indent="-304784" algn="l">
              <a:spcBef>
                <a:spcPts val="540"/>
              </a:spcBef>
              <a:spcAft>
                <a:spcPts val="0"/>
              </a:spcAft>
              <a:buClr>
                <a:schemeClr val="dk1"/>
              </a:buClr>
              <a:buSzPts val="2025"/>
              <a:buNone/>
              <a:defRPr sz="2700"/>
            </a:lvl4pPr>
            <a:lvl5pPr marL="3047848" lvl="4" indent="-304784" algn="l">
              <a:spcBef>
                <a:spcPts val="540"/>
              </a:spcBef>
              <a:spcAft>
                <a:spcPts val="0"/>
              </a:spcAft>
              <a:buClr>
                <a:schemeClr val="dk1"/>
              </a:buClr>
              <a:buSzPts val="2025"/>
              <a:buNone/>
              <a:defRPr sz="2700"/>
            </a:lvl5pPr>
            <a:lvl6pPr marL="3657418" lvl="5" indent="-457178" algn="l">
              <a:spcBef>
                <a:spcPts val="480"/>
              </a:spcBef>
              <a:spcAft>
                <a:spcPts val="0"/>
              </a:spcAft>
              <a:buClr>
                <a:schemeClr val="dk1"/>
              </a:buClr>
              <a:buSzPts val="1800"/>
              <a:buChar char="•"/>
              <a:defRPr/>
            </a:lvl6pPr>
            <a:lvl7pPr marL="4266987" lvl="6" indent="-457178" algn="l">
              <a:spcBef>
                <a:spcPts val="480"/>
              </a:spcBef>
              <a:spcAft>
                <a:spcPts val="0"/>
              </a:spcAft>
              <a:buClr>
                <a:schemeClr val="dk1"/>
              </a:buClr>
              <a:buSzPts val="1800"/>
              <a:buChar char="•"/>
              <a:defRPr/>
            </a:lvl7pPr>
            <a:lvl8pPr marL="4876557" lvl="7" indent="-457178" algn="l">
              <a:spcBef>
                <a:spcPts val="480"/>
              </a:spcBef>
              <a:spcAft>
                <a:spcPts val="0"/>
              </a:spcAft>
              <a:buClr>
                <a:schemeClr val="dk1"/>
              </a:buClr>
              <a:buSzPts val="1800"/>
              <a:buChar char="•"/>
              <a:defRPr/>
            </a:lvl8pPr>
            <a:lvl9pPr marL="5486126" lvl="8" indent="-457178" algn="l">
              <a:spcBef>
                <a:spcPts val="48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0548796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83705" y="142461"/>
            <a:ext cx="11582400" cy="822960"/>
          </a:xfrm>
        </p:spPr>
        <p:txBody>
          <a:bodyPr lIns="0" tIns="0" rIns="0" bIns="0"/>
          <a:lstStyle>
            <a:lvl1pPr>
              <a:defRPr sz="2800" b="0" i="0">
                <a:solidFill>
                  <a:schemeClr val="bg1"/>
                </a:solidFill>
                <a:latin typeface="Corbel"/>
                <a:cs typeface="Corbel"/>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2000" b="1" i="0">
                <a:solidFill>
                  <a:schemeClr val="bg1"/>
                </a:solidFill>
                <a:latin typeface="Corbel"/>
                <a:cs typeface="Corbel"/>
              </a:defRPr>
            </a:lvl1pPr>
          </a:lstStyle>
          <a:p>
            <a:pPr lvl="0"/>
            <a:r>
              <a:rPr lang="en-US"/>
              <a:t>Click to edit Master text styles</a:t>
            </a:r>
          </a:p>
        </p:txBody>
      </p:sp>
    </p:spTree>
    <p:extLst>
      <p:ext uri="{BB962C8B-B14F-4D97-AF65-F5344CB8AC3E}">
        <p14:creationId xmlns:p14="http://schemas.microsoft.com/office/powerpoint/2010/main" val="37894823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Blank">
    <p:bg>
      <p:bgPr>
        <a:gradFill>
          <a:gsLst>
            <a:gs pos="0">
              <a:srgbClr val="0A2855"/>
            </a:gs>
            <a:gs pos="100000">
              <a:srgbClr val="091F3E"/>
            </a:gs>
          </a:gsLst>
          <a:lin ang="1620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ECC743-2D28-9699-6C59-C3404A90DAD8}"/>
              </a:ext>
            </a:extLst>
          </p:cNvPr>
          <p:cNvSpPr txBox="1"/>
          <p:nvPr userDrawn="1"/>
        </p:nvSpPr>
        <p:spPr>
          <a:xfrm>
            <a:off x="11199412" y="6445322"/>
            <a:ext cx="687788" cy="169277"/>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C38A2B-9949-4D79-8E37-D018533A28CA}" type="slidenum">
              <a:rPr kumimoji="0" lang="en-US" sz="1100" b="0" i="0" u="none" strike="noStrike" kern="1200" cap="none" spc="0" normalizeH="0" baseline="0" noProof="0" smtClean="0">
                <a:ln>
                  <a:noFill/>
                </a:ln>
                <a:solidFill>
                  <a:schemeClr val="accent1"/>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pic>
        <p:nvPicPr>
          <p:cNvPr id="3" name="Picture 239" descr="A picture containing background pattern&#10;&#10;Description automatically generated">
            <a:extLst>
              <a:ext uri="{FF2B5EF4-FFF2-40B4-BE49-F238E27FC236}">
                <a16:creationId xmlns:a16="http://schemas.microsoft.com/office/drawing/2014/main" id="{6F1539D5-AD27-0CB9-7610-593B09D4983F}"/>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8831766" y="4135956"/>
            <a:ext cx="3359634" cy="2721684"/>
          </a:xfrm>
          <a:prstGeom prst="rect">
            <a:avLst/>
          </a:prstGeom>
          <a:ln w="0">
            <a:noFill/>
          </a:ln>
        </p:spPr>
      </p:pic>
      <p:sp>
        <p:nvSpPr>
          <p:cNvPr id="4" name="TextBox 3">
            <a:extLst>
              <a:ext uri="{FF2B5EF4-FFF2-40B4-BE49-F238E27FC236}">
                <a16:creationId xmlns:a16="http://schemas.microsoft.com/office/drawing/2014/main" id="{AAB44CA4-B209-D7C5-9232-0C0EB132C148}"/>
              </a:ext>
            </a:extLst>
          </p:cNvPr>
          <p:cNvSpPr txBox="1"/>
          <p:nvPr userDrawn="1"/>
        </p:nvSpPr>
        <p:spPr>
          <a:xfrm>
            <a:off x="10677869" y="6387031"/>
            <a:ext cx="907621" cy="276999"/>
          </a:xfrm>
          <a:prstGeom prst="rect">
            <a:avLst/>
          </a:prstGeom>
          <a:noFill/>
        </p:spPr>
        <p:txBody>
          <a:bodyPr wrap="none" rtlCol="0">
            <a:spAutoFit/>
          </a:bodyPr>
          <a:lstStyle/>
          <a:p>
            <a:r>
              <a:rPr lang="en-US" sz="1200">
                <a:solidFill>
                  <a:srgbClr val="7ADFD9"/>
                </a:solidFill>
              </a:rPr>
              <a:t>4DMedical</a:t>
            </a:r>
          </a:p>
        </p:txBody>
      </p:sp>
      <p:sp>
        <p:nvSpPr>
          <p:cNvPr id="5" name="Title 1">
            <a:extLst>
              <a:ext uri="{FF2B5EF4-FFF2-40B4-BE49-F238E27FC236}">
                <a16:creationId xmlns:a16="http://schemas.microsoft.com/office/drawing/2014/main" id="{F720FBD7-018D-1A89-CABA-0A63136B54E2}"/>
              </a:ext>
            </a:extLst>
          </p:cNvPr>
          <p:cNvSpPr>
            <a:spLocks noGrp="1"/>
          </p:cNvSpPr>
          <p:nvPr>
            <p:ph type="title"/>
          </p:nvPr>
        </p:nvSpPr>
        <p:spPr>
          <a:xfrm>
            <a:off x="304800" y="152400"/>
            <a:ext cx="11582400" cy="822960"/>
          </a:xfrm>
        </p:spPr>
        <p:txBody>
          <a:bodyPr>
            <a:normAutofit/>
          </a:bodyPr>
          <a:lstStyle>
            <a:lvl1pPr>
              <a:defRPr sz="2800" b="1">
                <a:solidFill>
                  <a:schemeClr val="bg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038823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hallenge">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70941" y="1142999"/>
            <a:ext cx="11490961" cy="5101683"/>
          </a:xfrm>
          <a:prstGeom prst="rect">
            <a:avLst/>
          </a:prstGeom>
        </p:spPr>
        <p:txBody>
          <a:bodyPr vert="horz" lIns="0" tIns="0" rIns="0" bIns="0" rtlCol="0">
            <a:noAutofit/>
          </a:bodyPr>
          <a:lstStyle>
            <a:lvl1pPr marL="342900" indent="-342900">
              <a:buClr>
                <a:schemeClr val="accent3"/>
              </a:buClr>
              <a:buFont typeface="Wingdings 3" panose="05040102010807070707" pitchFamily="18" charset="2"/>
              <a:buChar char="u"/>
              <a:defRPr sz="2000" b="0">
                <a:solidFill>
                  <a:schemeClr val="accent1"/>
                </a:solidFill>
              </a:defRPr>
            </a:lvl1pPr>
            <a:lvl2pPr marL="342900" indent="0">
              <a:buClr>
                <a:schemeClr val="accent2"/>
              </a:buClr>
              <a:buFont typeface="Arial" panose="020B0604020202020204" pitchFamily="34" charset="0"/>
              <a:buNone/>
              <a:defRPr sz="1800"/>
            </a:lvl2pPr>
            <a:lvl3pPr marL="628650" indent="-285750">
              <a:buFont typeface="Arial" panose="020B0604020202020204" pitchFamily="34" charset="0"/>
              <a:buChar char="•"/>
              <a:defRPr sz="1800"/>
            </a:lvl3pPr>
            <a:lvl4pPr marL="914400" indent="-285750">
              <a:buClr>
                <a:schemeClr val="accent1"/>
              </a:buClr>
              <a:buFont typeface="Arial" panose="020B0604020202020204" pitchFamily="34" charset="0"/>
              <a:buChar cha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85748C23-F79E-4866-AFA2-292FC387DB11}"/>
              </a:ext>
            </a:extLst>
          </p:cNvPr>
          <p:cNvSpPr/>
          <p:nvPr userDrawn="1"/>
        </p:nvSpPr>
        <p:spPr>
          <a:xfrm>
            <a:off x="304800" y="1141555"/>
            <a:ext cx="91439" cy="50749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218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ase Study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8A4596-F25B-4B58-9D6A-8C271185E82B}"/>
              </a:ext>
            </a:extLst>
          </p:cNvPr>
          <p:cNvSpPr/>
          <p:nvPr userDrawn="1"/>
        </p:nvSpPr>
        <p:spPr>
          <a:xfrm>
            <a:off x="304800" y="1143000"/>
            <a:ext cx="2982582" cy="507492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5748C23-F79E-4866-AFA2-292FC387DB11}"/>
              </a:ext>
            </a:extLst>
          </p:cNvPr>
          <p:cNvSpPr/>
          <p:nvPr userDrawn="1"/>
        </p:nvSpPr>
        <p:spPr>
          <a:xfrm>
            <a:off x="304800" y="1145802"/>
            <a:ext cx="91439" cy="50749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F7F57012-8B16-D946-A5CD-9DCE58D02160}"/>
              </a:ext>
            </a:extLst>
          </p:cNvPr>
          <p:cNvSpPr>
            <a:spLocks noGrp="1"/>
          </p:cNvSpPr>
          <p:nvPr userDrawn="1">
            <p:ph idx="10"/>
          </p:nvPr>
        </p:nvSpPr>
        <p:spPr>
          <a:xfrm>
            <a:off x="392154" y="1146056"/>
            <a:ext cx="2899314" cy="5074920"/>
          </a:xfrm>
          <a:prstGeom prst="rect">
            <a:avLst/>
          </a:prstGeom>
        </p:spPr>
        <p:txBody>
          <a:bodyPr vert="horz" lIns="91440" tIns="0" rIns="91440" bIns="0" rtlCol="0" anchor="ctr">
            <a:noAutofit/>
          </a:bodyPr>
          <a:lstStyle>
            <a:lvl1pPr marL="0" indent="0" algn="ctr">
              <a:spcBef>
                <a:spcPts val="1200"/>
              </a:spcBef>
              <a:buClr>
                <a:schemeClr val="accent3"/>
              </a:buClr>
              <a:buFontTx/>
              <a:buNone/>
              <a:defRPr sz="2000" b="0">
                <a:solidFill>
                  <a:schemeClr val="bg1"/>
                </a:solidFill>
              </a:defRPr>
            </a:lvl1pPr>
            <a:lvl2pPr marL="342900" indent="0">
              <a:buClr>
                <a:schemeClr val="accent2"/>
              </a:buClr>
              <a:buFont typeface="Arial" panose="020B0604020202020204" pitchFamily="34" charset="0"/>
              <a:buNone/>
              <a:defRPr sz="1600">
                <a:solidFill>
                  <a:schemeClr val="bg1"/>
                </a:solidFill>
              </a:defRPr>
            </a:lvl2pPr>
            <a:lvl3pPr marL="628650" indent="-285750">
              <a:buFont typeface="Arial" panose="020B0604020202020204" pitchFamily="34" charset="0"/>
              <a:buChar char="•"/>
              <a:defRPr sz="1600">
                <a:solidFill>
                  <a:schemeClr val="bg1"/>
                </a:solidFill>
              </a:defRPr>
            </a:lvl3pPr>
            <a:lvl4pPr marL="914400" indent="-285750">
              <a:buClr>
                <a:schemeClr val="accent1"/>
              </a:buClr>
              <a:buFont typeface="Arial" panose="020B0604020202020204" pitchFamily="34" charset="0"/>
              <a:buChar char="–"/>
              <a:defRPr sz="1400">
                <a:solidFill>
                  <a:schemeClr val="bg1"/>
                </a:solidFill>
              </a:defRPr>
            </a:lvl4pPr>
          </a:lstStyle>
          <a:p>
            <a:pPr lvl="0"/>
            <a:r>
              <a:rPr lang="en-US"/>
              <a:t>Click to edit Master text styles</a:t>
            </a:r>
          </a:p>
        </p:txBody>
      </p:sp>
      <p:sp>
        <p:nvSpPr>
          <p:cNvPr id="2" name="Title 1">
            <a:extLst>
              <a:ext uri="{FF2B5EF4-FFF2-40B4-BE49-F238E27FC236}">
                <a16:creationId xmlns:a16="http://schemas.microsoft.com/office/drawing/2014/main" id="{7667E7E2-E640-4B7E-8952-86A9C9D85855}"/>
              </a:ext>
            </a:extLst>
          </p:cNvPr>
          <p:cNvSpPr>
            <a:spLocks noGrp="1"/>
          </p:cNvSpPr>
          <p:nvPr userDrawn="1">
            <p:ph type="title"/>
          </p:nvPr>
        </p:nvSpPr>
        <p:spPr/>
        <p:txBody>
          <a:bodyPr/>
          <a:lstStyle/>
          <a:p>
            <a:r>
              <a:rPr lang="en-US"/>
              <a:t>Click to edit Master title style</a:t>
            </a:r>
          </a:p>
        </p:txBody>
      </p:sp>
    </p:spTree>
    <p:extLst>
      <p:ext uri="{BB962C8B-B14F-4D97-AF65-F5344CB8AC3E}">
        <p14:creationId xmlns:p14="http://schemas.microsoft.com/office/powerpoint/2010/main" val="19032302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391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577008"/>
            <a:ext cx="11582400" cy="4603873"/>
          </a:xfrm>
          <a:prstGeom prst="rect">
            <a:avLst/>
          </a:prstGeom>
        </p:spPr>
        <p:txBody>
          <a:bodyPr vert="horz" lIns="0" tIns="0" rIns="0" bIns="0" rtlCol="0">
            <a:noAutofit/>
          </a:bodyPr>
          <a:lstStyle>
            <a:lvl1pPr>
              <a:defRPr>
                <a:solidFill>
                  <a:schemeClr val="bg1"/>
                </a:solidFill>
                <a:latin typeface="Corbel" panose="020B0503020204020204" pitchFamily="34" charset="0"/>
              </a:defRPr>
            </a:lvl1pPr>
            <a:lvl2pPr>
              <a:defRPr>
                <a:solidFill>
                  <a:schemeClr val="bg1"/>
                </a:solidFill>
                <a:latin typeface="Corbel" panose="020B0503020204020204" pitchFamily="34" charset="0"/>
              </a:defRPr>
            </a:lvl2pPr>
            <a:lvl3pPr>
              <a:defRPr>
                <a:solidFill>
                  <a:schemeClr val="bg1"/>
                </a:solidFill>
                <a:latin typeface="Corbel" panose="020B0503020204020204" pitchFamily="34" charset="0"/>
              </a:defRPr>
            </a:lvl3pPr>
            <a:lvl4pPr>
              <a:defRPr>
                <a:solidFill>
                  <a:schemeClr val="bg1"/>
                </a:solidFill>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a:xfrm>
            <a:off x="483072" y="139093"/>
            <a:ext cx="11582400" cy="822960"/>
          </a:xfrm>
        </p:spPr>
        <p:txBody>
          <a:bodyPr/>
          <a:lstStyle>
            <a:lvl1pPr>
              <a:defRPr>
                <a:latin typeface="Corbel" panose="020B0503020204020204" pitchFamily="34" charset="0"/>
              </a:defRPr>
            </a:lvl1pPr>
          </a:lstStyle>
          <a:p>
            <a:r>
              <a:rPr lang="en-US"/>
              <a:t>Click to edit Master title style</a:t>
            </a:r>
          </a:p>
        </p:txBody>
      </p:sp>
      <p:pic>
        <p:nvPicPr>
          <p:cNvPr id="3" name="Picture 2" descr="A blue and white logo&#10;&#10;Description automatically generated">
            <a:extLst>
              <a:ext uri="{FF2B5EF4-FFF2-40B4-BE49-F238E27FC236}">
                <a16:creationId xmlns:a16="http://schemas.microsoft.com/office/drawing/2014/main" id="{27A37091-E252-0C79-99C4-56E8C820DA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4220" y="826706"/>
            <a:ext cx="1201313" cy="237792"/>
          </a:xfrm>
          <a:prstGeom prst="rect">
            <a:avLst/>
          </a:prstGeom>
        </p:spPr>
      </p:pic>
    </p:spTree>
    <p:extLst>
      <p:ext uri="{BB962C8B-B14F-4D97-AF65-F5344CB8AC3E}">
        <p14:creationId xmlns:p14="http://schemas.microsoft.com/office/powerpoint/2010/main" val="9244485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ase Study 2">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userDrawn="1">
            <p:ph idx="10"/>
          </p:nvPr>
        </p:nvSpPr>
        <p:spPr>
          <a:xfrm>
            <a:off x="701038" y="2054088"/>
            <a:ext cx="2590429" cy="4108174"/>
          </a:xfrm>
          <a:prstGeom prst="rect">
            <a:avLst/>
          </a:prstGeom>
        </p:spPr>
        <p:txBody>
          <a:bodyPr vert="horz" lIns="91440" tIns="0" rIns="91440" bIns="0" rtlCol="0" anchor="ctr">
            <a:noAutofit/>
          </a:bodyPr>
          <a:lstStyle>
            <a:lvl1pPr marL="0" indent="0" algn="ctr">
              <a:spcBef>
                <a:spcPts val="1200"/>
              </a:spcBef>
              <a:buClr>
                <a:schemeClr val="accent3"/>
              </a:buClr>
              <a:buFontTx/>
              <a:buNone/>
              <a:defRPr sz="2000" b="0">
                <a:solidFill>
                  <a:schemeClr val="bg1"/>
                </a:solidFill>
              </a:defRPr>
            </a:lvl1pPr>
            <a:lvl2pPr marL="342900" indent="0">
              <a:buClr>
                <a:schemeClr val="accent2"/>
              </a:buClr>
              <a:buFont typeface="Arial" panose="020B0604020202020204" pitchFamily="34" charset="0"/>
              <a:buNone/>
              <a:defRPr sz="1600">
                <a:solidFill>
                  <a:schemeClr val="bg1"/>
                </a:solidFill>
              </a:defRPr>
            </a:lvl2pPr>
            <a:lvl3pPr marL="628650" indent="-285750">
              <a:buFont typeface="Arial" panose="020B0604020202020204" pitchFamily="34" charset="0"/>
              <a:buChar char="•"/>
              <a:defRPr sz="1600">
                <a:solidFill>
                  <a:schemeClr val="bg1"/>
                </a:solidFill>
              </a:defRPr>
            </a:lvl3pPr>
            <a:lvl4pPr marL="914400" indent="-285750">
              <a:buClr>
                <a:schemeClr val="accent1"/>
              </a:buClr>
              <a:buFont typeface="Arial" panose="020B0604020202020204" pitchFamily="34" charset="0"/>
              <a:buChar char="–"/>
              <a:defRPr sz="1400">
                <a:solidFill>
                  <a:schemeClr val="bg1"/>
                </a:solidFill>
              </a:defRPr>
            </a:lvl4pPr>
          </a:lstStyle>
          <a:p>
            <a:pPr lvl="0"/>
            <a:r>
              <a:rPr lang="en-US"/>
              <a:t>Click to edit Master text styles</a:t>
            </a:r>
          </a:p>
        </p:txBody>
      </p:sp>
      <p:sp>
        <p:nvSpPr>
          <p:cNvPr id="2" name="Title 1">
            <a:extLst>
              <a:ext uri="{FF2B5EF4-FFF2-40B4-BE49-F238E27FC236}">
                <a16:creationId xmlns:a16="http://schemas.microsoft.com/office/drawing/2014/main" id="{7667E7E2-E640-4B7E-8952-86A9C9D85855}"/>
              </a:ext>
            </a:extLst>
          </p:cNvPr>
          <p:cNvSpPr>
            <a:spLocks noGrp="1"/>
          </p:cNvSpPr>
          <p:nvPr userDrawn="1">
            <p:ph type="title"/>
          </p:nvPr>
        </p:nvSpPr>
        <p:spPr>
          <a:xfrm>
            <a:off x="483704" y="142461"/>
            <a:ext cx="11582400" cy="822960"/>
          </a:xfrm>
        </p:spPr>
        <p:txBody>
          <a:bodyPr/>
          <a:lstStyle>
            <a:lvl1pPr>
              <a:defRPr>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26976212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391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itle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3059"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3" name="Content Placeholder 2"/>
          <p:cNvSpPr>
            <a:spLocks noGrp="1"/>
          </p:cNvSpPr>
          <p:nvPr>
            <p:ph sz="half" idx="1"/>
          </p:nvPr>
        </p:nvSpPr>
        <p:spPr>
          <a:xfrm>
            <a:off x="304800" y="1577008"/>
            <a:ext cx="5537323" cy="4595191"/>
          </a:xfrm>
        </p:spPr>
        <p:txBody>
          <a:bodyPr/>
          <a:lstStyle>
            <a:lvl1pPr>
              <a:defRPr sz="2400">
                <a:solidFill>
                  <a:schemeClr val="bg1"/>
                </a:solidFill>
                <a:latin typeface="Corbel" panose="020B0503020204020204" pitchFamily="34" charset="0"/>
              </a:defRPr>
            </a:lvl1pPr>
            <a:lvl2pPr>
              <a:defRPr sz="2000">
                <a:solidFill>
                  <a:schemeClr val="bg1"/>
                </a:solidFill>
                <a:latin typeface="Corbel" panose="020B0503020204020204" pitchFamily="34" charset="0"/>
              </a:defRPr>
            </a:lvl2pPr>
            <a:lvl3pPr>
              <a:defRPr sz="1800">
                <a:solidFill>
                  <a:schemeClr val="bg1"/>
                </a:solidFill>
                <a:latin typeface="Corbel" panose="020B0503020204020204" pitchFamily="34" charset="0"/>
              </a:defRPr>
            </a:lvl3pPr>
            <a:lvl4pPr>
              <a:defRPr sz="1600">
                <a:solidFill>
                  <a:schemeClr val="bg1"/>
                </a:solidFill>
                <a:latin typeface="Corbel" panose="020B0503020204020204" pitchFamily="34" charset="0"/>
              </a:defRPr>
            </a:lvl4pPr>
            <a:lvl5pPr>
              <a:defRPr sz="1600">
                <a:solidFill>
                  <a:schemeClr val="bg1"/>
                </a:solidFill>
                <a:latin typeface="Corbel" panose="020B0503020204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3893" y="1577008"/>
            <a:ext cx="5553307" cy="4595191"/>
          </a:xfrm>
        </p:spPr>
        <p:txBody>
          <a:bodyPr/>
          <a:lstStyle>
            <a:lvl1pPr>
              <a:defRPr sz="2400">
                <a:solidFill>
                  <a:schemeClr val="bg1"/>
                </a:solidFill>
                <a:latin typeface="Corbel" panose="020B0503020204020204" pitchFamily="34" charset="0"/>
              </a:defRPr>
            </a:lvl1pPr>
            <a:lvl2pPr>
              <a:defRPr sz="2000">
                <a:solidFill>
                  <a:schemeClr val="bg1"/>
                </a:solidFill>
                <a:latin typeface="Corbel" panose="020B0503020204020204" pitchFamily="34" charset="0"/>
              </a:defRPr>
            </a:lvl2pPr>
            <a:lvl3pPr>
              <a:defRPr sz="1800">
                <a:solidFill>
                  <a:schemeClr val="bg1"/>
                </a:solidFill>
                <a:latin typeface="Corbel" panose="020B0503020204020204" pitchFamily="34" charset="0"/>
              </a:defRPr>
            </a:lvl3pPr>
            <a:lvl4pPr>
              <a:defRPr sz="1600">
                <a:solidFill>
                  <a:schemeClr val="bg1"/>
                </a:solidFill>
                <a:latin typeface="Corbel" panose="020B0503020204020204" pitchFamily="34" charset="0"/>
              </a:defRPr>
            </a:lvl4pPr>
            <a:lvl5pPr>
              <a:defRPr sz="1600">
                <a:solidFill>
                  <a:schemeClr val="bg1"/>
                </a:solidFill>
                <a:latin typeface="Corbel" panose="020B0503020204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11656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3705" y="142460"/>
            <a:ext cx="6217920" cy="822959"/>
          </a:xfrm>
        </p:spPr>
        <p:txBody>
          <a:bodyPr/>
          <a:lstStyle>
            <a:lvl1pPr>
              <a:defRPr>
                <a:latin typeface="Corbel" panose="020B0503020204020204"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49DE3970-DA22-4CE6-AA2A-4B8CFAB175E4}"/>
              </a:ext>
            </a:extLst>
          </p:cNvPr>
          <p:cNvSpPr>
            <a:spLocks noGrp="1"/>
          </p:cNvSpPr>
          <p:nvPr>
            <p:ph idx="10"/>
          </p:nvPr>
        </p:nvSpPr>
        <p:spPr>
          <a:xfrm>
            <a:off x="304800" y="1512526"/>
            <a:ext cx="6217920" cy="4659674"/>
          </a:xfrm>
          <a:prstGeom prst="rect">
            <a:avLst/>
          </a:prstGeom>
        </p:spPr>
        <p:txBody>
          <a:bodyPr vert="horz" lIns="0" tIns="0" rIns="0" bIns="0" rtlCol="0">
            <a:noAutofit/>
          </a:bodyPr>
          <a:lstStyle>
            <a:lvl1pPr marL="0" indent="0">
              <a:buNone/>
              <a:defRPr b="1">
                <a:solidFill>
                  <a:schemeClr val="accent1"/>
                </a:solidFill>
                <a:latin typeface="Corbel" panose="020B0503020204020204" pitchFamily="34" charset="0"/>
              </a:defRPr>
            </a:lvl1pPr>
            <a:lvl2pPr marL="0" indent="0">
              <a:buClr>
                <a:schemeClr val="accent2"/>
              </a:buClr>
              <a:buFont typeface="Arial" panose="020B0604020202020204" pitchFamily="34" charset="0"/>
              <a:buNone/>
              <a:defRPr sz="1800">
                <a:latin typeface="Corbel" panose="020B0503020204020204" pitchFamily="34" charset="0"/>
              </a:defRPr>
            </a:lvl2pPr>
            <a:lvl3pPr marL="277813" indent="-277813">
              <a:buFont typeface="Arial" panose="020B0604020202020204" pitchFamily="34" charset="0"/>
              <a:buChar char="•"/>
              <a:defRPr sz="2000">
                <a:latin typeface="Corbel" panose="020B0503020204020204" pitchFamily="34" charset="0"/>
              </a:defRPr>
            </a:lvl3pPr>
            <a:lvl4pPr marL="623888" indent="-290513">
              <a:buClr>
                <a:schemeClr val="accent1"/>
              </a:buClr>
              <a:buFont typeface="Arial" panose="020B0604020202020204" pitchFamily="34" charset="0"/>
              <a:buChar char="–"/>
              <a:defRPr sz="1400">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2">
            <a:extLst>
              <a:ext uri="{FF2B5EF4-FFF2-40B4-BE49-F238E27FC236}">
                <a16:creationId xmlns:a16="http://schemas.microsoft.com/office/drawing/2014/main" id="{1C8EF164-C863-444D-96BC-DF0FA66CDECC}"/>
              </a:ext>
            </a:extLst>
          </p:cNvPr>
          <p:cNvSpPr>
            <a:spLocks noGrp="1"/>
          </p:cNvSpPr>
          <p:nvPr>
            <p:ph idx="13"/>
          </p:nvPr>
        </p:nvSpPr>
        <p:spPr>
          <a:xfrm>
            <a:off x="7135758" y="2319130"/>
            <a:ext cx="4740383" cy="3853070"/>
          </a:xfrm>
          <a:prstGeom prst="rect">
            <a:avLst/>
          </a:prstGeom>
        </p:spPr>
        <p:txBody>
          <a:bodyPr vert="horz" lIns="0" tIns="0" rIns="0" bIns="0" rtlCol="0">
            <a:noAutofit/>
          </a:bodyPr>
          <a:lstStyle>
            <a:lvl1pPr marL="0" indent="0">
              <a:spcBef>
                <a:spcPts val="800"/>
              </a:spcBef>
              <a:buNone/>
              <a:defRPr sz="1800" b="1">
                <a:solidFill>
                  <a:srgbClr val="7ADFD9"/>
                </a:solidFill>
                <a:latin typeface="Corbel" panose="020B0503020204020204" pitchFamily="34" charset="0"/>
              </a:defRPr>
            </a:lvl1pPr>
            <a:lvl2pPr marL="0" indent="0">
              <a:spcBef>
                <a:spcPts val="300"/>
              </a:spcBef>
              <a:buClr>
                <a:schemeClr val="accent2"/>
              </a:buClr>
              <a:buFont typeface="Arial" panose="020B0604020202020204" pitchFamily="34" charset="0"/>
              <a:buNone/>
              <a:defRPr sz="1800">
                <a:solidFill>
                  <a:schemeClr val="bg1"/>
                </a:solidFill>
                <a:latin typeface="Corbel" panose="020B0503020204020204" pitchFamily="34" charset="0"/>
              </a:defRPr>
            </a:lvl2pPr>
            <a:lvl3pPr marL="277813" indent="-277813">
              <a:spcBef>
                <a:spcPts val="300"/>
              </a:spcBef>
              <a:buClr>
                <a:srgbClr val="7ADFD9"/>
              </a:buClr>
              <a:buFont typeface="Arial" panose="020B0604020202020204" pitchFamily="34" charset="0"/>
              <a:buChar char="•"/>
              <a:defRPr sz="1800">
                <a:solidFill>
                  <a:schemeClr val="bg1"/>
                </a:solidFill>
                <a:latin typeface="Corbel" panose="020B0503020204020204" pitchFamily="34" charset="0"/>
              </a:defRPr>
            </a:lvl3pPr>
            <a:lvl4pPr marL="623888" indent="-290513">
              <a:spcBef>
                <a:spcPts val="300"/>
              </a:spcBef>
              <a:buClr>
                <a:srgbClr val="7ADFD9"/>
              </a:buClr>
              <a:buFont typeface="Arial" panose="020B0604020202020204" pitchFamily="34" charset="0"/>
              <a:buChar char="–"/>
              <a:defRPr sz="1400">
                <a:solidFill>
                  <a:schemeClr val="bg1"/>
                </a:solidFill>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708540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408">
          <p15:clr>
            <a:srgbClr val="FBAE40"/>
          </p15:clr>
        </p15:guide>
        <p15:guide id="2" pos="4104">
          <p15:clr>
            <a:srgbClr val="FBAE40"/>
          </p15:clr>
        </p15:guide>
        <p15:guide id="3" pos="4512">
          <p15:clr>
            <a:srgbClr val="FBAE40"/>
          </p15:clr>
        </p15:guide>
        <p15:guide id="4" orient="horz" pos="79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ulti Cas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2B859D8-A88E-D5AF-ED91-5A394ADD983A}"/>
              </a:ext>
            </a:extLst>
          </p:cNvPr>
          <p:cNvGrpSpPr/>
          <p:nvPr userDrawn="1"/>
        </p:nvGrpSpPr>
        <p:grpSpPr>
          <a:xfrm>
            <a:off x="304799" y="5487606"/>
            <a:ext cx="3196684" cy="1046993"/>
            <a:chOff x="304799" y="4683719"/>
            <a:chExt cx="3196684" cy="1046993"/>
          </a:xfrm>
        </p:grpSpPr>
        <p:sp>
          <p:nvSpPr>
            <p:cNvPr id="21" name="Rounded Rectangle 20">
              <a:extLst>
                <a:ext uri="{FF2B5EF4-FFF2-40B4-BE49-F238E27FC236}">
                  <a16:creationId xmlns:a16="http://schemas.microsoft.com/office/drawing/2014/main" id="{CB27DD52-3626-4E3B-96BC-8410C880BAA1}"/>
                </a:ext>
              </a:extLst>
            </p:cNvPr>
            <p:cNvSpPr/>
            <p:nvPr userDrawn="1"/>
          </p:nvSpPr>
          <p:spPr>
            <a:xfrm>
              <a:off x="304799" y="4683719"/>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Rectangle 8">
              <a:extLst>
                <a:ext uri="{FF2B5EF4-FFF2-40B4-BE49-F238E27FC236}">
                  <a16:creationId xmlns:a16="http://schemas.microsoft.com/office/drawing/2014/main" id="{AB6E0974-8041-4F10-5A0E-9CB65BA5B61A}"/>
                </a:ext>
              </a:extLst>
            </p:cNvPr>
            <p:cNvSpPr/>
            <p:nvPr userDrawn="1"/>
          </p:nvSpPr>
          <p:spPr>
            <a:xfrm>
              <a:off x="304799" y="4685542"/>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20" name="Group 19">
            <a:extLst>
              <a:ext uri="{FF2B5EF4-FFF2-40B4-BE49-F238E27FC236}">
                <a16:creationId xmlns:a16="http://schemas.microsoft.com/office/drawing/2014/main" id="{B331E8AC-F086-CF70-6ADA-E6F39B147919}"/>
              </a:ext>
            </a:extLst>
          </p:cNvPr>
          <p:cNvGrpSpPr/>
          <p:nvPr userDrawn="1"/>
        </p:nvGrpSpPr>
        <p:grpSpPr>
          <a:xfrm>
            <a:off x="304799" y="4155840"/>
            <a:ext cx="3196684" cy="1047278"/>
            <a:chOff x="304799" y="3541293"/>
            <a:chExt cx="3196684" cy="1047278"/>
          </a:xfrm>
        </p:grpSpPr>
        <p:sp>
          <p:nvSpPr>
            <p:cNvPr id="16" name="Rounded Rectangle 15">
              <a:extLst>
                <a:ext uri="{FF2B5EF4-FFF2-40B4-BE49-F238E27FC236}">
                  <a16:creationId xmlns:a16="http://schemas.microsoft.com/office/drawing/2014/main" id="{C12CBEDC-64D6-4B72-84A0-2FFEA58453D4}"/>
                </a:ext>
              </a:extLst>
            </p:cNvPr>
            <p:cNvSpPr/>
            <p:nvPr userDrawn="1"/>
          </p:nvSpPr>
          <p:spPr>
            <a:xfrm>
              <a:off x="304799" y="3541578"/>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Corbel" panose="020B0503020204020204" pitchFamily="34" charset="0"/>
              </a:endParaRPr>
            </a:p>
          </p:txBody>
        </p:sp>
        <p:sp>
          <p:nvSpPr>
            <p:cNvPr id="4" name="Rectangle 3">
              <a:extLst>
                <a:ext uri="{FF2B5EF4-FFF2-40B4-BE49-F238E27FC236}">
                  <a16:creationId xmlns:a16="http://schemas.microsoft.com/office/drawing/2014/main" id="{C3D7660D-954F-40BB-5D0B-BCB1F8E8A31A}"/>
                </a:ext>
              </a:extLst>
            </p:cNvPr>
            <p:cNvSpPr/>
            <p:nvPr userDrawn="1"/>
          </p:nvSpPr>
          <p:spPr>
            <a:xfrm>
              <a:off x="304799" y="3541293"/>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10" name="Group 9">
            <a:extLst>
              <a:ext uri="{FF2B5EF4-FFF2-40B4-BE49-F238E27FC236}">
                <a16:creationId xmlns:a16="http://schemas.microsoft.com/office/drawing/2014/main" id="{B7FD94FD-7048-2ED7-19EE-027A88F874BE}"/>
              </a:ext>
            </a:extLst>
          </p:cNvPr>
          <p:cNvGrpSpPr/>
          <p:nvPr userDrawn="1"/>
        </p:nvGrpSpPr>
        <p:grpSpPr>
          <a:xfrm>
            <a:off x="304799" y="2824774"/>
            <a:ext cx="3196684" cy="1046993"/>
            <a:chOff x="304799" y="2399440"/>
            <a:chExt cx="3196684" cy="1046993"/>
          </a:xfrm>
        </p:grpSpPr>
        <p:sp>
          <p:nvSpPr>
            <p:cNvPr id="11" name="Rounded Rectangle 10">
              <a:extLst>
                <a:ext uri="{FF2B5EF4-FFF2-40B4-BE49-F238E27FC236}">
                  <a16:creationId xmlns:a16="http://schemas.microsoft.com/office/drawing/2014/main" id="{C4931B40-C3E4-4EB6-8780-B6349C5789A6}"/>
                </a:ext>
              </a:extLst>
            </p:cNvPr>
            <p:cNvSpPr/>
            <p:nvPr userDrawn="1"/>
          </p:nvSpPr>
          <p:spPr>
            <a:xfrm>
              <a:off x="304799" y="2399440"/>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3" name="Rectangle 2">
              <a:extLst>
                <a:ext uri="{FF2B5EF4-FFF2-40B4-BE49-F238E27FC236}">
                  <a16:creationId xmlns:a16="http://schemas.microsoft.com/office/drawing/2014/main" id="{662A5D73-8E2A-F839-EA19-BDF4A5F66638}"/>
                </a:ext>
              </a:extLst>
            </p:cNvPr>
            <p:cNvSpPr/>
            <p:nvPr userDrawn="1"/>
          </p:nvSpPr>
          <p:spPr>
            <a:xfrm>
              <a:off x="304799" y="2402041"/>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15" name="Group 14">
            <a:extLst>
              <a:ext uri="{FF2B5EF4-FFF2-40B4-BE49-F238E27FC236}">
                <a16:creationId xmlns:a16="http://schemas.microsoft.com/office/drawing/2014/main" id="{C71BFD5A-826E-004A-015D-2241481FACD3}"/>
              </a:ext>
            </a:extLst>
          </p:cNvPr>
          <p:cNvGrpSpPr/>
          <p:nvPr userDrawn="1"/>
        </p:nvGrpSpPr>
        <p:grpSpPr>
          <a:xfrm>
            <a:off x="304799" y="1495840"/>
            <a:ext cx="3196684" cy="1046993"/>
            <a:chOff x="304799" y="1257301"/>
            <a:chExt cx="3196684" cy="1046993"/>
          </a:xfrm>
        </p:grpSpPr>
        <p:sp>
          <p:nvSpPr>
            <p:cNvPr id="6" name="Rounded Rectangle 5">
              <a:extLst>
                <a:ext uri="{FF2B5EF4-FFF2-40B4-BE49-F238E27FC236}">
                  <a16:creationId xmlns:a16="http://schemas.microsoft.com/office/drawing/2014/main" id="{436FF191-661C-4969-9997-FC3426C85297}"/>
                </a:ext>
              </a:extLst>
            </p:cNvPr>
            <p:cNvSpPr/>
            <p:nvPr userDrawn="1"/>
          </p:nvSpPr>
          <p:spPr>
            <a:xfrm>
              <a:off x="304799" y="1257301"/>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7" name="Rectangle 6">
              <a:extLst>
                <a:ext uri="{FF2B5EF4-FFF2-40B4-BE49-F238E27FC236}">
                  <a16:creationId xmlns:a16="http://schemas.microsoft.com/office/drawing/2014/main" id="{F4493AEF-7D91-4FA0-AE62-FEA2761FF8E6}"/>
                </a:ext>
              </a:extLst>
            </p:cNvPr>
            <p:cNvSpPr/>
            <p:nvPr userDrawn="1"/>
          </p:nvSpPr>
          <p:spPr>
            <a:xfrm>
              <a:off x="304799" y="1262788"/>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sp>
        <p:nvSpPr>
          <p:cNvPr id="2" name="Title 1"/>
          <p:cNvSpPr>
            <a:spLocks noGrp="1"/>
          </p:cNvSpPr>
          <p:nvPr userDrawn="1">
            <p:ph type="title"/>
          </p:nvPr>
        </p:nvSpPr>
        <p:spPr>
          <a:xfrm>
            <a:off x="481851"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0114"/>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442994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586D6B-4CD8-748F-5865-F6A28E6BC55D}"/>
              </a:ext>
            </a:extLst>
          </p:cNvPr>
          <p:cNvSpPr/>
          <p:nvPr userDrawn="1"/>
        </p:nvSpPr>
        <p:spPr>
          <a:xfrm>
            <a:off x="3148210" y="2585708"/>
            <a:ext cx="12192000" cy="6858000"/>
          </a:xfrm>
          <a:prstGeom prst="rect">
            <a:avLst/>
          </a:prstGeom>
          <a:gradFill>
            <a:gsLst>
              <a:gs pos="39000">
                <a:srgbClr val="192954">
                  <a:alpha val="88000"/>
                </a:srgbClr>
              </a:gs>
              <a:gs pos="0">
                <a:srgbClr val="215B7E"/>
              </a:gs>
            </a:gsLst>
            <a:lin ang="7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ubtitle 4">
            <a:extLst>
              <a:ext uri="{FF2B5EF4-FFF2-40B4-BE49-F238E27FC236}">
                <a16:creationId xmlns:a16="http://schemas.microsoft.com/office/drawing/2014/main" id="{3C69E1DC-1C45-614C-B8B0-BDE92B556C8D}"/>
              </a:ext>
            </a:extLst>
          </p:cNvPr>
          <p:cNvSpPr>
            <a:spLocks noGrp="1"/>
          </p:cNvSpPr>
          <p:nvPr>
            <p:ph type="subTitle" idx="1" hasCustomPrompt="1"/>
          </p:nvPr>
        </p:nvSpPr>
        <p:spPr>
          <a:xfrm>
            <a:off x="7102372" y="5633185"/>
            <a:ext cx="4283676" cy="477237"/>
          </a:xfrm>
        </p:spPr>
        <p:txBody>
          <a:bodyPr/>
          <a:lstStyle>
            <a:lvl1pPr marL="0" indent="0" algn="l">
              <a:buNone/>
              <a:defRPr sz="1800" b="0">
                <a:solidFill>
                  <a:schemeClr val="bg2"/>
                </a:solidFill>
                <a:latin typeface="Arial" panose="020B0604020202020204" pitchFamily="34" charset="0"/>
                <a:cs typeface="Arial" panose="020B0604020202020204" pitchFamily="34" charset="0"/>
              </a:defRPr>
            </a:lvl1pPr>
          </a:lstStyle>
          <a:p>
            <a:r>
              <a:rPr lang="en-US"/>
              <a:t>Subtitle</a:t>
            </a:r>
          </a:p>
        </p:txBody>
      </p:sp>
      <p:sp>
        <p:nvSpPr>
          <p:cNvPr id="19" name="Text Placeholder 3">
            <a:extLst>
              <a:ext uri="{FF2B5EF4-FFF2-40B4-BE49-F238E27FC236}">
                <a16:creationId xmlns:a16="http://schemas.microsoft.com/office/drawing/2014/main" id="{73DC9B23-036F-4DEC-B18E-0CA57EF11520}"/>
              </a:ext>
            </a:extLst>
          </p:cNvPr>
          <p:cNvSpPr>
            <a:spLocks noGrp="1"/>
          </p:cNvSpPr>
          <p:nvPr>
            <p:ph type="body" sz="quarter" idx="13" hasCustomPrompt="1"/>
          </p:nvPr>
        </p:nvSpPr>
        <p:spPr>
          <a:xfrm>
            <a:off x="7102372" y="6143937"/>
            <a:ext cx="3393688" cy="332972"/>
          </a:xfrm>
        </p:spPr>
        <p:txBody>
          <a:bodyPr/>
          <a:lstStyle>
            <a:lvl1pPr marL="0" indent="0" algn="l">
              <a:buClr>
                <a:schemeClr val="bg1"/>
              </a:buClr>
              <a:buNone/>
              <a:defRPr sz="1400">
                <a:solidFill>
                  <a:srgbClr val="2DBEB4"/>
                </a:solidFill>
                <a:latin typeface="Arial" panose="020B0604020202020204" pitchFamily="34" charset="0"/>
                <a:cs typeface="Arial" panose="020B0604020202020204" pitchFamily="34" charset="0"/>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defRPr sz="1400">
                <a:solidFill>
                  <a:schemeClr val="bg1"/>
                </a:solidFill>
              </a:defRPr>
            </a:lvl5pPr>
          </a:lstStyle>
          <a:p>
            <a:pPr lvl="0"/>
            <a:r>
              <a:rPr lang="en-US"/>
              <a:t>Date</a:t>
            </a:r>
          </a:p>
        </p:txBody>
      </p:sp>
      <p:sp>
        <p:nvSpPr>
          <p:cNvPr id="24" name="TextBox 23">
            <a:extLst>
              <a:ext uri="{FF2B5EF4-FFF2-40B4-BE49-F238E27FC236}">
                <a16:creationId xmlns:a16="http://schemas.microsoft.com/office/drawing/2014/main" id="{1043765A-CB15-406F-9E42-25102F71F71B}"/>
              </a:ext>
            </a:extLst>
          </p:cNvPr>
          <p:cNvSpPr txBox="1"/>
          <p:nvPr userDrawn="1"/>
        </p:nvSpPr>
        <p:spPr>
          <a:xfrm>
            <a:off x="7378702" y="6709410"/>
            <a:ext cx="2614613" cy="148590"/>
          </a:xfrm>
          <a:prstGeom prst="rect">
            <a:avLst/>
          </a:prstGeom>
          <a:noFill/>
        </p:spPr>
        <p:txBody>
          <a:bodyPr wrap="square" lIns="0" tIns="0" rIns="0" bIns="0" rtlCol="0" anchor="b" anchorCtr="0">
            <a:noAutofit/>
          </a:bodyPr>
          <a:lstStyle/>
          <a:p>
            <a:r>
              <a:rPr lang="en-AU" sz="1200" spc="-1">
                <a:solidFill>
                  <a:schemeClr val="bg1"/>
                </a:solidFill>
              </a:rPr>
              <a:t> </a:t>
            </a:r>
            <a:endParaRPr lang="en-US" sz="1200" spc="-1">
              <a:solidFill>
                <a:schemeClr val="bg1"/>
              </a:solidFill>
            </a:endParaRPr>
          </a:p>
        </p:txBody>
      </p:sp>
      <p:sp>
        <p:nvSpPr>
          <p:cNvPr id="22" name="Title 3">
            <a:extLst>
              <a:ext uri="{FF2B5EF4-FFF2-40B4-BE49-F238E27FC236}">
                <a16:creationId xmlns:a16="http://schemas.microsoft.com/office/drawing/2014/main" id="{62BC9358-7CAE-8544-86A5-769660316A8F}"/>
              </a:ext>
            </a:extLst>
          </p:cNvPr>
          <p:cNvSpPr>
            <a:spLocks noGrp="1"/>
          </p:cNvSpPr>
          <p:nvPr>
            <p:ph type="ctrTitle" hasCustomPrompt="1"/>
          </p:nvPr>
        </p:nvSpPr>
        <p:spPr>
          <a:xfrm>
            <a:off x="7102372" y="4938332"/>
            <a:ext cx="4790303" cy="639098"/>
          </a:xfrm>
        </p:spPr>
        <p:txBody>
          <a:bodyPr anchor="b"/>
          <a:lstStyle>
            <a:lvl1pPr algn="l">
              <a:defRPr sz="3600" b="1">
                <a:solidFill>
                  <a:srgbClr val="2DBEB4"/>
                </a:solidFill>
                <a:latin typeface="Arial" panose="020B0604020202020204" pitchFamily="34" charset="0"/>
                <a:cs typeface="Arial" panose="020B0604020202020204" pitchFamily="34" charset="0"/>
              </a:defRPr>
            </a:lvl1pPr>
          </a:lstStyle>
          <a:p>
            <a:r>
              <a:rPr lang="en-US"/>
              <a:t>Title</a:t>
            </a:r>
          </a:p>
        </p:txBody>
      </p:sp>
      <p:pic>
        <p:nvPicPr>
          <p:cNvPr id="6" name="Picture 5">
            <a:extLst>
              <a:ext uri="{FF2B5EF4-FFF2-40B4-BE49-F238E27FC236}">
                <a16:creationId xmlns:a16="http://schemas.microsoft.com/office/drawing/2014/main" id="{AF25E858-C781-6D5E-2F53-72196AB3BB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2957" y="521495"/>
            <a:ext cx="6027243" cy="1190380"/>
          </a:xfrm>
          <a:prstGeom prst="rect">
            <a:avLst/>
          </a:prstGeom>
        </p:spPr>
      </p:pic>
      <p:pic>
        <p:nvPicPr>
          <p:cNvPr id="7" name="Picture 6">
            <a:extLst>
              <a:ext uri="{FF2B5EF4-FFF2-40B4-BE49-F238E27FC236}">
                <a16:creationId xmlns:a16="http://schemas.microsoft.com/office/drawing/2014/main" id="{616F2322-5DC0-9581-AC6B-3AA4A8438ED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657487" y="1935711"/>
            <a:ext cx="3673467" cy="1299994"/>
          </a:xfrm>
          <a:prstGeom prst="rect">
            <a:avLst/>
          </a:prstGeom>
        </p:spPr>
      </p:pic>
      <p:sp>
        <p:nvSpPr>
          <p:cNvPr id="11" name="Rounded Rectangle 10">
            <a:extLst>
              <a:ext uri="{FF2B5EF4-FFF2-40B4-BE49-F238E27FC236}">
                <a16:creationId xmlns:a16="http://schemas.microsoft.com/office/drawing/2014/main" id="{C45EAB4C-FACE-E0F1-128A-04701AB418B9}"/>
              </a:ext>
            </a:extLst>
          </p:cNvPr>
          <p:cNvSpPr/>
          <p:nvPr userDrawn="1"/>
        </p:nvSpPr>
        <p:spPr>
          <a:xfrm>
            <a:off x="219919" y="185195"/>
            <a:ext cx="11736729" cy="6515280"/>
          </a:xfrm>
          <a:prstGeom prst="roundRect">
            <a:avLst/>
          </a:prstGeom>
          <a:noFill/>
          <a:ln w="57150">
            <a:solidFill>
              <a:srgbClr val="215B7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FE4D2686-6E40-DD2C-D1A3-281ED61F7D16}"/>
              </a:ext>
            </a:extLst>
          </p:cNvPr>
          <p:cNvSpPr/>
          <p:nvPr userDrawn="1"/>
        </p:nvSpPr>
        <p:spPr>
          <a:xfrm>
            <a:off x="2029356" y="1594250"/>
            <a:ext cx="98516" cy="56087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F2B8001-3CC9-A9E1-D403-0D11D621D5AE}"/>
              </a:ext>
            </a:extLst>
          </p:cNvPr>
          <p:cNvSpPr/>
          <p:nvPr userDrawn="1"/>
        </p:nvSpPr>
        <p:spPr>
          <a:xfrm rot="5400000">
            <a:off x="2029355" y="1594251"/>
            <a:ext cx="98516" cy="56087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3814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pos="384">
          <p15:clr>
            <a:srgbClr val="FBAE40"/>
          </p15:clr>
        </p15:guide>
        <p15:guide id="2" orient="horz" pos="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Multi Case">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81851"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8148"/>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14017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Full Picture No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0582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C Title + Content + Chap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8A95-9BF7-42B7-B3C4-95610ADC1259}"/>
              </a:ext>
            </a:extLst>
          </p:cNvPr>
          <p:cNvSpPr>
            <a:spLocks noGrp="1"/>
          </p:cNvSpPr>
          <p:nvPr>
            <p:ph type="title"/>
          </p:nvPr>
        </p:nvSpPr>
        <p:spPr>
          <a:xfrm>
            <a:off x="483704" y="142461"/>
            <a:ext cx="11582400" cy="822960"/>
          </a:xfrm>
        </p:spPr>
        <p:txBody>
          <a:bodyPr/>
          <a:lstStyle>
            <a:lvl1pPr>
              <a:defRPr>
                <a:latin typeface="Corbel" panose="020B0503020204020204" pitchFamily="34" charset="0"/>
              </a:defRPr>
            </a:lvl1pPr>
          </a:lstStyle>
          <a:p>
            <a:r>
              <a:rPr lang="en-US"/>
              <a:t>Click to edit Master title style</a:t>
            </a:r>
            <a:endParaRPr lang="en-AU"/>
          </a:p>
        </p:txBody>
      </p:sp>
      <p:sp>
        <p:nvSpPr>
          <p:cNvPr id="8" name="Content Placeholder 7">
            <a:extLst>
              <a:ext uri="{FF2B5EF4-FFF2-40B4-BE49-F238E27FC236}">
                <a16:creationId xmlns:a16="http://schemas.microsoft.com/office/drawing/2014/main" id="{63C5F34D-BCEC-4423-A698-1F5DD10C72DD}"/>
              </a:ext>
            </a:extLst>
          </p:cNvPr>
          <p:cNvSpPr>
            <a:spLocks noGrp="1"/>
          </p:cNvSpPr>
          <p:nvPr>
            <p:ph sz="quarter" idx="14"/>
          </p:nvPr>
        </p:nvSpPr>
        <p:spPr>
          <a:xfrm>
            <a:off x="6456363" y="1341438"/>
            <a:ext cx="4897437"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7">
            <a:extLst>
              <a:ext uri="{FF2B5EF4-FFF2-40B4-BE49-F238E27FC236}">
                <a16:creationId xmlns:a16="http://schemas.microsoft.com/office/drawing/2014/main" id="{F6F17F8D-9B54-4279-BD41-B75B745E3F5F}"/>
              </a:ext>
            </a:extLst>
          </p:cNvPr>
          <p:cNvSpPr>
            <a:spLocks noGrp="1"/>
          </p:cNvSpPr>
          <p:nvPr>
            <p:ph sz="quarter" idx="15"/>
          </p:nvPr>
        </p:nvSpPr>
        <p:spPr>
          <a:xfrm>
            <a:off x="838201" y="1341438"/>
            <a:ext cx="4897437"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159639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pic>
        <p:nvPicPr>
          <p:cNvPr id="11" name="Picture 10">
            <a:extLst>
              <a:ext uri="{FF2B5EF4-FFF2-40B4-BE49-F238E27FC236}">
                <a16:creationId xmlns:a16="http://schemas.microsoft.com/office/drawing/2014/main" id="{B877438F-583A-C0E2-F2C7-2B01F925DA4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6096000" y="236668"/>
            <a:ext cx="5925964" cy="6621332"/>
          </a:xfrm>
          <a:prstGeom prst="rect">
            <a:avLst/>
          </a:prstGeom>
          <a:effectLst>
            <a:outerShdw blurRad="741483" dist="38100" dir="2700000" sx="101547" sy="101547" algn="tl" rotWithShape="0">
              <a:prstClr val="black">
                <a:alpha val="72777"/>
              </a:prstClr>
            </a:outerShdw>
          </a:effectLst>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69750"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rgbClr val="2FC5C0"/>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spTree>
    <p:extLst>
      <p:ext uri="{BB962C8B-B14F-4D97-AF65-F5344CB8AC3E}">
        <p14:creationId xmlns:p14="http://schemas.microsoft.com/office/powerpoint/2010/main" val="40650662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69750"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rgbClr val="2FC5C0"/>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pic>
        <p:nvPicPr>
          <p:cNvPr id="2" name="Picture 1">
            <a:extLst>
              <a:ext uri="{FF2B5EF4-FFF2-40B4-BE49-F238E27FC236}">
                <a16:creationId xmlns:a16="http://schemas.microsoft.com/office/drawing/2014/main" id="{4E2B98D4-5C62-315A-2DD4-2222947D79D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869338" y="716149"/>
            <a:ext cx="6119462" cy="6141852"/>
          </a:xfrm>
          <a:prstGeom prst="rect">
            <a:avLst/>
          </a:prstGeom>
          <a:effectLst>
            <a:outerShdw blurRad="741483" dist="38100" dir="2700000" sx="101547" sy="101547" algn="tl" rotWithShape="0">
              <a:prstClr val="black">
                <a:alpha val="72777"/>
              </a:prstClr>
            </a:outerShdw>
          </a:effectLst>
        </p:spPr>
      </p:pic>
    </p:spTree>
    <p:extLst>
      <p:ext uri="{BB962C8B-B14F-4D97-AF65-F5344CB8AC3E}">
        <p14:creationId xmlns:p14="http://schemas.microsoft.com/office/powerpoint/2010/main" val="3073349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1"/>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pic>
        <p:nvPicPr>
          <p:cNvPr id="11" name="Picture 10">
            <a:extLst>
              <a:ext uri="{FF2B5EF4-FFF2-40B4-BE49-F238E27FC236}">
                <a16:creationId xmlns:a16="http://schemas.microsoft.com/office/drawing/2014/main" id="{B877438F-583A-C0E2-F2C7-2B01F925DA4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6139737" y="0"/>
            <a:ext cx="5681904" cy="6858001"/>
          </a:xfrm>
          <a:prstGeom prst="rect">
            <a:avLst/>
          </a:prstGeom>
          <a:effectLst>
            <a:outerShdw blurRad="364604" dist="38100" dir="2700000" algn="tl" rotWithShape="0">
              <a:prstClr val="black">
                <a:alpha val="67000"/>
              </a:prstClr>
            </a:outerShdw>
          </a:effectLst>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79689"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rgbClr val="2FC5C0"/>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spTree>
    <p:extLst>
      <p:ext uri="{BB962C8B-B14F-4D97-AF65-F5344CB8AC3E}">
        <p14:creationId xmlns:p14="http://schemas.microsoft.com/office/powerpoint/2010/main" val="38740607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77741" y="142461"/>
            <a:ext cx="11582400" cy="822960"/>
          </a:xfrm>
        </p:spPr>
        <p:txBody>
          <a:bodyPr lIns="0" tIns="0" rIns="0" bIns="0"/>
          <a:lstStyle>
            <a:lvl1pPr>
              <a:defRPr sz="2800" b="0" i="0">
                <a:solidFill>
                  <a:schemeClr val="bg1"/>
                </a:solidFill>
                <a:latin typeface="Corbel"/>
                <a:cs typeface="Corbe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Tree>
    <p:extLst>
      <p:ext uri="{BB962C8B-B14F-4D97-AF65-F5344CB8AC3E}">
        <p14:creationId xmlns:p14="http://schemas.microsoft.com/office/powerpoint/2010/main" val="30677251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69750"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chemeClr val="bg1"/>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pic>
        <p:nvPicPr>
          <p:cNvPr id="4" name="Picture 3" descr="A screenshot of a video game&#10;&#10;Description automatically generated with low confidence">
            <a:extLst>
              <a:ext uri="{FF2B5EF4-FFF2-40B4-BE49-F238E27FC236}">
                <a16:creationId xmlns:a16="http://schemas.microsoft.com/office/drawing/2014/main" id="{8F418341-8671-0258-588B-322BB590C9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spTree>
    <p:extLst>
      <p:ext uri="{BB962C8B-B14F-4D97-AF65-F5344CB8AC3E}">
        <p14:creationId xmlns:p14="http://schemas.microsoft.com/office/powerpoint/2010/main" val="9465376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577008"/>
            <a:ext cx="11582400" cy="4603873"/>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a:xfrm>
            <a:off x="483705" y="142460"/>
            <a:ext cx="11582400" cy="822960"/>
          </a:xfrm>
        </p:spPr>
        <p:txBody>
          <a:bodyPr/>
          <a:lstStyle>
            <a:lvl1pPr>
              <a:defRPr>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305032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3_Title and Content Blue Reversed">
  <p:cSld name="3_Title and Content Blue Reversed">
    <p:spTree>
      <p:nvGrpSpPr>
        <p:cNvPr id="1" name="Shape 22"/>
        <p:cNvGrpSpPr/>
        <p:nvPr/>
      </p:nvGrpSpPr>
      <p:grpSpPr>
        <a:xfrm>
          <a:off x="0" y="0"/>
          <a:ext cx="0" cy="0"/>
          <a:chOff x="0" y="0"/>
          <a:chExt cx="0" cy="0"/>
        </a:xfrm>
      </p:grpSpPr>
      <p:sp>
        <p:nvSpPr>
          <p:cNvPr id="23" name="Google Shape;23;p20"/>
          <p:cNvSpPr txBox="1">
            <a:spLocks noGrp="1"/>
          </p:cNvSpPr>
          <p:nvPr>
            <p:ph type="sldNum" idx="12"/>
          </p:nvPr>
        </p:nvSpPr>
        <p:spPr>
          <a:xfrm>
            <a:off x="9139936" y="6366824"/>
            <a:ext cx="28448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9pPr>
          </a:lstStyle>
          <a:p>
            <a:fld id="{00000000-1234-1234-1234-123412341234}" type="slidenum">
              <a:rPr lang="en" smtClean="0"/>
              <a:pPr/>
              <a:t>‹#›</a:t>
            </a:fld>
            <a:endParaRPr lang="en"/>
          </a:p>
        </p:txBody>
      </p:sp>
      <p:sp>
        <p:nvSpPr>
          <p:cNvPr id="25" name="Google Shape;25;p20"/>
          <p:cNvSpPr txBox="1">
            <a:spLocks noGrp="1"/>
          </p:cNvSpPr>
          <p:nvPr>
            <p:ph type="title"/>
          </p:nvPr>
        </p:nvSpPr>
        <p:spPr>
          <a:xfrm>
            <a:off x="392444" y="481420"/>
            <a:ext cx="11327600" cy="564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2000"/>
              <a:buFont typeface="Oswald"/>
              <a:buNone/>
              <a:defRPr sz="2800">
                <a:solidFill>
                  <a:schemeClr val="bg1"/>
                </a:solidFill>
                <a:latin typeface="Corbel" panose="020B0503020204020204" pitchFamily="34" charset="0"/>
                <a:ea typeface="Corbel" panose="020B0503020204020204" pitchFamily="34" charset="0"/>
                <a:cs typeface="Arial" panose="020B0604020202020204" pitchFamily="34" charset="0"/>
                <a:sym typeface="Oswald"/>
              </a:defRPr>
            </a:lvl1pPr>
            <a:lvl2pPr lvl="1" algn="l">
              <a:lnSpc>
                <a:spcPct val="100000"/>
              </a:lnSpc>
              <a:spcBef>
                <a:spcPts val="0"/>
              </a:spcBef>
              <a:spcAft>
                <a:spcPts val="0"/>
              </a:spcAft>
              <a:buSzPts val="1400"/>
              <a:buFont typeface="Oswald"/>
              <a:buNone/>
              <a:defRPr>
                <a:latin typeface="Oswald"/>
                <a:ea typeface="Oswald"/>
                <a:cs typeface="Oswald"/>
                <a:sym typeface="Oswald"/>
              </a:defRPr>
            </a:lvl2pPr>
            <a:lvl3pPr lvl="2" algn="l">
              <a:lnSpc>
                <a:spcPct val="100000"/>
              </a:lnSpc>
              <a:spcBef>
                <a:spcPts val="0"/>
              </a:spcBef>
              <a:spcAft>
                <a:spcPts val="0"/>
              </a:spcAft>
              <a:buSzPts val="1400"/>
              <a:buFont typeface="Oswald"/>
              <a:buNone/>
              <a:defRPr>
                <a:latin typeface="Oswald"/>
                <a:ea typeface="Oswald"/>
                <a:cs typeface="Oswald"/>
                <a:sym typeface="Oswald"/>
              </a:defRPr>
            </a:lvl3pPr>
            <a:lvl4pPr lvl="3" algn="l">
              <a:lnSpc>
                <a:spcPct val="100000"/>
              </a:lnSpc>
              <a:spcBef>
                <a:spcPts val="0"/>
              </a:spcBef>
              <a:spcAft>
                <a:spcPts val="0"/>
              </a:spcAft>
              <a:buSzPts val="1400"/>
              <a:buFont typeface="Oswald"/>
              <a:buNone/>
              <a:defRPr>
                <a:latin typeface="Oswald"/>
                <a:ea typeface="Oswald"/>
                <a:cs typeface="Oswald"/>
                <a:sym typeface="Oswald"/>
              </a:defRPr>
            </a:lvl4pPr>
            <a:lvl5pPr lvl="4" algn="l">
              <a:lnSpc>
                <a:spcPct val="100000"/>
              </a:lnSpc>
              <a:spcBef>
                <a:spcPts val="0"/>
              </a:spcBef>
              <a:spcAft>
                <a:spcPts val="0"/>
              </a:spcAft>
              <a:buSzPts val="1400"/>
              <a:buFont typeface="Oswald"/>
              <a:buNone/>
              <a:defRPr>
                <a:latin typeface="Oswald"/>
                <a:ea typeface="Oswald"/>
                <a:cs typeface="Oswald"/>
                <a:sym typeface="Oswald"/>
              </a:defRPr>
            </a:lvl5pPr>
            <a:lvl6pPr lvl="5" algn="l">
              <a:lnSpc>
                <a:spcPct val="100000"/>
              </a:lnSpc>
              <a:spcBef>
                <a:spcPts val="0"/>
              </a:spcBef>
              <a:spcAft>
                <a:spcPts val="0"/>
              </a:spcAft>
              <a:buSzPts val="1400"/>
              <a:buFont typeface="Oswald"/>
              <a:buNone/>
              <a:defRPr>
                <a:latin typeface="Oswald"/>
                <a:ea typeface="Oswald"/>
                <a:cs typeface="Oswald"/>
                <a:sym typeface="Oswald"/>
              </a:defRPr>
            </a:lvl6pPr>
            <a:lvl7pPr lvl="6" algn="l">
              <a:lnSpc>
                <a:spcPct val="100000"/>
              </a:lnSpc>
              <a:spcBef>
                <a:spcPts val="0"/>
              </a:spcBef>
              <a:spcAft>
                <a:spcPts val="0"/>
              </a:spcAft>
              <a:buSzPts val="1400"/>
              <a:buFont typeface="Oswald"/>
              <a:buNone/>
              <a:defRPr>
                <a:latin typeface="Oswald"/>
                <a:ea typeface="Oswald"/>
                <a:cs typeface="Oswald"/>
                <a:sym typeface="Oswald"/>
              </a:defRPr>
            </a:lvl7pPr>
            <a:lvl8pPr lvl="7" algn="l">
              <a:lnSpc>
                <a:spcPct val="100000"/>
              </a:lnSpc>
              <a:spcBef>
                <a:spcPts val="0"/>
              </a:spcBef>
              <a:spcAft>
                <a:spcPts val="0"/>
              </a:spcAft>
              <a:buSzPts val="1400"/>
              <a:buFont typeface="Oswald"/>
              <a:buNone/>
              <a:defRPr>
                <a:latin typeface="Oswald"/>
                <a:ea typeface="Oswald"/>
                <a:cs typeface="Oswald"/>
                <a:sym typeface="Oswald"/>
              </a:defRPr>
            </a:lvl8pPr>
            <a:lvl9pPr lvl="8" algn="l">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26" name="Google Shape;26;p20"/>
          <p:cNvSpPr txBox="1">
            <a:spLocks noGrp="1"/>
          </p:cNvSpPr>
          <p:nvPr>
            <p:ph type="body" idx="1"/>
          </p:nvPr>
        </p:nvSpPr>
        <p:spPr>
          <a:xfrm>
            <a:off x="609600" y="1695824"/>
            <a:ext cx="10972800" cy="4853600"/>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427"/>
              </a:spcBef>
              <a:spcAft>
                <a:spcPts val="0"/>
              </a:spcAft>
              <a:buClr>
                <a:srgbClr val="1B1D1F"/>
              </a:buClr>
              <a:buSzPts val="1600"/>
              <a:buNone/>
              <a:defRPr>
                <a:solidFill>
                  <a:schemeClr val="bg1"/>
                </a:solidFill>
                <a:latin typeface="Corbel" panose="020B0503020204020204" pitchFamily="34" charset="0"/>
                <a:ea typeface="Corbel" panose="020B0503020204020204" pitchFamily="34" charset="0"/>
                <a:cs typeface="Arial" panose="020B0604020202020204" pitchFamily="34" charset="0"/>
                <a:sym typeface="Calibri"/>
              </a:defRPr>
            </a:lvl1pPr>
            <a:lvl2pPr marL="1219170" lvl="1"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2pPr>
            <a:lvl3pPr marL="1828754" lvl="2"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3pPr>
            <a:lvl4pPr marL="2438339" lvl="3"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4pPr>
            <a:lvl5pPr marL="3047924" lvl="4"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8266299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Break">
    <p:spTree>
      <p:nvGrpSpPr>
        <p:cNvPr id="1" name=""/>
        <p:cNvGrpSpPr/>
        <p:nvPr/>
      </p:nvGrpSpPr>
      <p:grpSpPr>
        <a:xfrm>
          <a:off x="0" y="0"/>
          <a:ext cx="0" cy="0"/>
          <a:chOff x="0" y="0"/>
          <a:chExt cx="0" cy="0"/>
        </a:xfrm>
      </p:grpSpPr>
      <p:sp>
        <p:nvSpPr>
          <p:cNvPr id="22" name="Title 3">
            <a:extLst>
              <a:ext uri="{FF2B5EF4-FFF2-40B4-BE49-F238E27FC236}">
                <a16:creationId xmlns:a16="http://schemas.microsoft.com/office/drawing/2014/main" id="{62BC9358-7CAE-8544-86A5-769660316A8F}"/>
              </a:ext>
            </a:extLst>
          </p:cNvPr>
          <p:cNvSpPr>
            <a:spLocks noGrp="1"/>
          </p:cNvSpPr>
          <p:nvPr>
            <p:ph type="ctrTitle" hasCustomPrompt="1"/>
          </p:nvPr>
        </p:nvSpPr>
        <p:spPr>
          <a:xfrm>
            <a:off x="609600" y="3524522"/>
            <a:ext cx="9349691" cy="639098"/>
          </a:xfrm>
        </p:spPr>
        <p:txBody>
          <a:bodyPr anchor="b"/>
          <a:lstStyle>
            <a:lvl1pPr>
              <a:defRPr sz="3600" b="1">
                <a:solidFill>
                  <a:srgbClr val="215B7E"/>
                </a:solidFill>
                <a:latin typeface="Arial" panose="020B0604020202020204" pitchFamily="34" charset="0"/>
                <a:cs typeface="Arial" panose="020B0604020202020204" pitchFamily="34" charset="0"/>
              </a:defRPr>
            </a:lvl1pPr>
          </a:lstStyle>
          <a:p>
            <a:r>
              <a:rPr lang="en-US"/>
              <a:t>Section Break Title</a:t>
            </a:r>
          </a:p>
        </p:txBody>
      </p:sp>
      <p:sp>
        <p:nvSpPr>
          <p:cNvPr id="4" name="Text Placeholder 3">
            <a:extLst>
              <a:ext uri="{FF2B5EF4-FFF2-40B4-BE49-F238E27FC236}">
                <a16:creationId xmlns:a16="http://schemas.microsoft.com/office/drawing/2014/main" id="{7C14CABC-D4C0-4C64-9CF4-4181701D9404}"/>
              </a:ext>
            </a:extLst>
          </p:cNvPr>
          <p:cNvSpPr>
            <a:spLocks noGrp="1"/>
          </p:cNvSpPr>
          <p:nvPr>
            <p:ph type="body" sz="quarter" idx="12"/>
          </p:nvPr>
        </p:nvSpPr>
        <p:spPr>
          <a:xfrm>
            <a:off x="609601" y="4486550"/>
            <a:ext cx="9349690" cy="1455039"/>
          </a:xfrm>
        </p:spPr>
        <p:txBody>
          <a:bodyPr/>
          <a:lstStyle>
            <a:lvl1pPr marL="0" indent="0">
              <a:buClr>
                <a:schemeClr val="bg2"/>
              </a:buClr>
              <a:buNone/>
              <a:defRPr sz="2400">
                <a:solidFill>
                  <a:srgbClr val="192954"/>
                </a:solidFill>
                <a:latin typeface="Arial" panose="020B0604020202020204" pitchFamily="34" charset="0"/>
                <a:cs typeface="Arial" panose="020B0604020202020204" pitchFamily="34" charset="0"/>
              </a:defRPr>
            </a:lvl1pPr>
            <a:lvl2pPr marL="685800" indent="-228600">
              <a:buClr>
                <a:schemeClr val="bg2"/>
              </a:buClr>
              <a:buFont typeface="System Font Regular"/>
              <a:buChar char="–"/>
              <a:defRPr sz="1800">
                <a:solidFill>
                  <a:srgbClr val="192954"/>
                </a:solidFill>
                <a:latin typeface="Arial" panose="020B0604020202020204" pitchFamily="34" charset="0"/>
                <a:cs typeface="Arial" panose="020B0604020202020204" pitchFamily="34" charset="0"/>
              </a:defRPr>
            </a:lvl2pPr>
            <a:lvl3pPr>
              <a:buClr>
                <a:schemeClr val="bg2"/>
              </a:buClr>
              <a:defRPr sz="1600">
                <a:solidFill>
                  <a:srgbClr val="192954"/>
                </a:solidFill>
                <a:latin typeface="Arial" panose="020B0604020202020204" pitchFamily="34" charset="0"/>
                <a:cs typeface="Arial" panose="020B0604020202020204" pitchFamily="34" charset="0"/>
              </a:defRPr>
            </a:lvl3pPr>
            <a:lvl4pPr marL="1600200" indent="-228600">
              <a:buClr>
                <a:schemeClr val="bg2"/>
              </a:buClr>
              <a:buFont typeface="System Font Regular"/>
              <a:buChar char="–"/>
              <a:defRPr sz="1400">
                <a:solidFill>
                  <a:srgbClr val="192954"/>
                </a:solidFill>
                <a:latin typeface="Arial" panose="020B0604020202020204" pitchFamily="34" charset="0"/>
                <a:cs typeface="Arial" panose="020B0604020202020204" pitchFamily="34" charset="0"/>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Box 23">
            <a:extLst>
              <a:ext uri="{FF2B5EF4-FFF2-40B4-BE49-F238E27FC236}">
                <a16:creationId xmlns:a16="http://schemas.microsoft.com/office/drawing/2014/main" id="{1043765A-CB15-406F-9E42-25102F71F71B}"/>
              </a:ext>
            </a:extLst>
          </p:cNvPr>
          <p:cNvSpPr txBox="1"/>
          <p:nvPr userDrawn="1"/>
        </p:nvSpPr>
        <p:spPr>
          <a:xfrm>
            <a:off x="609602" y="6551885"/>
            <a:ext cx="2614613" cy="148590"/>
          </a:xfrm>
          <a:prstGeom prst="rect">
            <a:avLst/>
          </a:prstGeom>
          <a:noFill/>
        </p:spPr>
        <p:txBody>
          <a:bodyPr wrap="square" lIns="0" tIns="0" rIns="0" bIns="0" rtlCol="0" anchor="b" anchorCtr="0">
            <a:noAutofit/>
          </a:bodyPr>
          <a:lstStyle/>
          <a:p>
            <a:r>
              <a:rPr lang="en-AU" sz="1200" spc="-1">
                <a:solidFill>
                  <a:schemeClr val="bg1"/>
                </a:solidFill>
                <a:latin typeface="Arial" panose="020B0604020202020204" pitchFamily="34" charset="0"/>
                <a:cs typeface="Arial" panose="020B0604020202020204" pitchFamily="34" charset="0"/>
              </a:rPr>
              <a:t> </a:t>
            </a:r>
            <a:endParaRPr lang="en-US" sz="1200" spc="-1">
              <a:solidFill>
                <a:schemeClr val="bg1"/>
              </a:solidFill>
              <a:latin typeface="Arial" panose="020B0604020202020204" pitchFamily="34" charset="0"/>
              <a:cs typeface="Arial" panose="020B0604020202020204" pitchFamily="34" charset="0"/>
            </a:endParaRPr>
          </a:p>
        </p:txBody>
      </p:sp>
      <p:pic>
        <p:nvPicPr>
          <p:cNvPr id="5" name="Picture 4" descr="A logo with a white letter&#10;&#10;Description automatically generated">
            <a:extLst>
              <a:ext uri="{FF2B5EF4-FFF2-40B4-BE49-F238E27FC236}">
                <a16:creationId xmlns:a16="http://schemas.microsoft.com/office/drawing/2014/main" id="{A6E1BAD6-611F-594F-19F9-EEF6010A412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715711" y="5777728"/>
            <a:ext cx="415779" cy="406864"/>
          </a:xfrm>
          <a:prstGeom prst="rect">
            <a:avLst/>
          </a:prstGeom>
        </p:spPr>
      </p:pic>
      <p:pic>
        <p:nvPicPr>
          <p:cNvPr id="8" name="Picture 7">
            <a:extLst>
              <a:ext uri="{FF2B5EF4-FFF2-40B4-BE49-F238E27FC236}">
                <a16:creationId xmlns:a16="http://schemas.microsoft.com/office/drawing/2014/main" id="{0F1FB839-D2BC-EF2E-1C5A-A2335046DB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4212" y="5764175"/>
            <a:ext cx="386578" cy="445679"/>
          </a:xfrm>
          <a:prstGeom prst="rect">
            <a:avLst/>
          </a:prstGeom>
        </p:spPr>
      </p:pic>
      <p:sp>
        <p:nvSpPr>
          <p:cNvPr id="9" name="Rounded Rectangle 8">
            <a:extLst>
              <a:ext uri="{FF2B5EF4-FFF2-40B4-BE49-F238E27FC236}">
                <a16:creationId xmlns:a16="http://schemas.microsoft.com/office/drawing/2014/main" id="{C5705780-CDAD-E129-C3E8-40BFAA0EF459}"/>
              </a:ext>
            </a:extLst>
          </p:cNvPr>
          <p:cNvSpPr/>
          <p:nvPr userDrawn="1"/>
        </p:nvSpPr>
        <p:spPr>
          <a:xfrm>
            <a:off x="10480675" y="6273800"/>
            <a:ext cx="1117600" cy="517525"/>
          </a:xfrm>
          <a:prstGeom prst="roundRect">
            <a:avLst/>
          </a:prstGeom>
          <a:noFill/>
          <a:ln>
            <a:solidFill>
              <a:srgbClr val="2DBE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53480D3E-A6EC-FD66-FC18-A07AE9112A8E}"/>
              </a:ext>
            </a:extLst>
          </p:cNvPr>
          <p:cNvSpPr/>
          <p:nvPr userDrawn="1"/>
        </p:nvSpPr>
        <p:spPr>
          <a:xfrm>
            <a:off x="219919" y="185195"/>
            <a:ext cx="11736729" cy="6515280"/>
          </a:xfrm>
          <a:prstGeom prst="roundRect">
            <a:avLst/>
          </a:prstGeom>
          <a:noFill/>
          <a:ln w="57150">
            <a:solidFill>
              <a:srgbClr val="2DBE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05696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pos="384">
          <p15:clr>
            <a:srgbClr val="FBAE40"/>
          </p15:clr>
        </p15:guide>
        <p15:guide id="2" orient="horz" pos="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2_General Slide">
  <p:cSld name="2_General Slide">
    <p:spTree>
      <p:nvGrpSpPr>
        <p:cNvPr id="1" name="Shape 38"/>
        <p:cNvGrpSpPr/>
        <p:nvPr/>
      </p:nvGrpSpPr>
      <p:grpSpPr>
        <a:xfrm>
          <a:off x="0" y="0"/>
          <a:ext cx="0" cy="0"/>
          <a:chOff x="0" y="0"/>
          <a:chExt cx="0" cy="0"/>
        </a:xfrm>
      </p:grpSpPr>
      <p:sp>
        <p:nvSpPr>
          <p:cNvPr id="40" name="Google Shape;40;p26"/>
          <p:cNvSpPr txBox="1">
            <a:spLocks noGrp="1"/>
          </p:cNvSpPr>
          <p:nvPr>
            <p:ph type="body" idx="1"/>
          </p:nvPr>
        </p:nvSpPr>
        <p:spPr>
          <a:xfrm>
            <a:off x="384080" y="537254"/>
            <a:ext cx="10795099" cy="372268"/>
          </a:xfrm>
          <a:prstGeom prst="rect">
            <a:avLst/>
          </a:prstGeom>
          <a:noFill/>
          <a:ln>
            <a:noFill/>
          </a:ln>
        </p:spPr>
        <p:txBody>
          <a:bodyPr spcFirstLastPara="1" wrap="square" lIns="91425" tIns="45700" rIns="91425" bIns="45700" anchor="ctr" anchorCtr="0">
            <a:noAutofit/>
          </a:bodyPr>
          <a:lstStyle>
            <a:lvl1pPr marL="8466" lvl="0" indent="0" algn="l">
              <a:spcBef>
                <a:spcPts val="533"/>
              </a:spcBef>
              <a:spcAft>
                <a:spcPts val="0"/>
              </a:spcAft>
              <a:buClr>
                <a:schemeClr val="lt1"/>
              </a:buClr>
              <a:buSzPts val="2000"/>
              <a:buNone/>
              <a:tabLst/>
              <a:defRPr sz="2800" b="0" i="0">
                <a:solidFill>
                  <a:schemeClr val="lt1"/>
                </a:solidFill>
                <a:latin typeface="Corbel" panose="020B0503020204020204" pitchFamily="34" charset="0"/>
                <a:ea typeface="Corbel" panose="020B0503020204020204" pitchFamily="34" charset="0"/>
                <a:cs typeface="Calibri" panose="020F0502020204030204" pitchFamily="34" charset="0"/>
                <a:sym typeface="Proxima Nova"/>
              </a:defRPr>
            </a:lvl1pPr>
            <a:lvl2pPr marL="1219140" lvl="1" indent="-304784" algn="l">
              <a:spcBef>
                <a:spcPts val="540"/>
              </a:spcBef>
              <a:spcAft>
                <a:spcPts val="0"/>
              </a:spcAft>
              <a:buClr>
                <a:schemeClr val="dk1"/>
              </a:buClr>
              <a:buSzPts val="2025"/>
              <a:buNone/>
              <a:defRPr sz="2700"/>
            </a:lvl2pPr>
            <a:lvl3pPr marL="1828709" lvl="2" indent="-304784" algn="l">
              <a:spcBef>
                <a:spcPts val="540"/>
              </a:spcBef>
              <a:spcAft>
                <a:spcPts val="0"/>
              </a:spcAft>
              <a:buClr>
                <a:schemeClr val="dk1"/>
              </a:buClr>
              <a:buSzPts val="2025"/>
              <a:buNone/>
              <a:defRPr sz="2700"/>
            </a:lvl3pPr>
            <a:lvl4pPr marL="2438278" lvl="3" indent="-304784" algn="l">
              <a:spcBef>
                <a:spcPts val="540"/>
              </a:spcBef>
              <a:spcAft>
                <a:spcPts val="0"/>
              </a:spcAft>
              <a:buClr>
                <a:schemeClr val="dk1"/>
              </a:buClr>
              <a:buSzPts val="2025"/>
              <a:buNone/>
              <a:defRPr sz="2700"/>
            </a:lvl4pPr>
            <a:lvl5pPr marL="3047848" lvl="4" indent="-304784" algn="l">
              <a:spcBef>
                <a:spcPts val="540"/>
              </a:spcBef>
              <a:spcAft>
                <a:spcPts val="0"/>
              </a:spcAft>
              <a:buClr>
                <a:schemeClr val="dk1"/>
              </a:buClr>
              <a:buSzPts val="2025"/>
              <a:buNone/>
              <a:defRPr sz="2700"/>
            </a:lvl5pPr>
            <a:lvl6pPr marL="3657418" lvl="5" indent="-457178" algn="l">
              <a:spcBef>
                <a:spcPts val="480"/>
              </a:spcBef>
              <a:spcAft>
                <a:spcPts val="0"/>
              </a:spcAft>
              <a:buClr>
                <a:schemeClr val="dk1"/>
              </a:buClr>
              <a:buSzPts val="1800"/>
              <a:buChar char="•"/>
              <a:defRPr/>
            </a:lvl6pPr>
            <a:lvl7pPr marL="4266987" lvl="6" indent="-457178" algn="l">
              <a:spcBef>
                <a:spcPts val="480"/>
              </a:spcBef>
              <a:spcAft>
                <a:spcPts val="0"/>
              </a:spcAft>
              <a:buClr>
                <a:schemeClr val="dk1"/>
              </a:buClr>
              <a:buSzPts val="1800"/>
              <a:buChar char="•"/>
              <a:defRPr/>
            </a:lvl7pPr>
            <a:lvl8pPr marL="4876557" lvl="7" indent="-457178" algn="l">
              <a:spcBef>
                <a:spcPts val="480"/>
              </a:spcBef>
              <a:spcAft>
                <a:spcPts val="0"/>
              </a:spcAft>
              <a:buClr>
                <a:schemeClr val="dk1"/>
              </a:buClr>
              <a:buSzPts val="1800"/>
              <a:buChar char="•"/>
              <a:defRPr/>
            </a:lvl8pPr>
            <a:lvl9pPr marL="5486126" lvl="8" indent="-457178"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5228645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PhAnim="0"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CCB8619-3FCC-0EF8-E258-77211AE9EE24}"/>
              </a:ext>
            </a:extLst>
          </p:cNvPr>
          <p:cNvGraphicFramePr>
            <a:graphicFrameLocks noChangeAspect="1"/>
          </p:cNvGraphicFramePr>
          <p:nvPr userDrawn="1">
            <p:custDataLst>
              <p:tags r:id="rId1"/>
            </p:custDataLst>
            <p:extLst>
              <p:ext uri="{D42A27DB-BD31-4B8C-83A1-F6EECF244321}">
                <p14:modId xmlns:p14="http://schemas.microsoft.com/office/powerpoint/2010/main" val="1301439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9" imgH="350" progId="TCLayout.ActiveDocument.1">
                  <p:embed/>
                </p:oleObj>
              </mc:Choice>
              <mc:Fallback>
                <p:oleObj name="think-cell Slide" r:id="rId3" imgW="349" imgH="350" progId="TCLayout.ActiveDocument.1">
                  <p:embed/>
                  <p:pic>
                    <p:nvPicPr>
                      <p:cNvPr id="4" name="Object 3" hidden="1">
                        <a:extLst>
                          <a:ext uri="{FF2B5EF4-FFF2-40B4-BE49-F238E27FC236}">
                            <a16:creationId xmlns:a16="http://schemas.microsoft.com/office/drawing/2014/main" id="{ACCB8619-3FCC-0EF8-E258-77211AE9EE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Placeholder 1">
            <a:extLst>
              <a:ext uri="{FF2B5EF4-FFF2-40B4-BE49-F238E27FC236}">
                <a16:creationId xmlns:a16="http://schemas.microsoft.com/office/drawing/2014/main" id="{CA9EE022-1F91-8EF9-007F-7CEE235FD9C2}"/>
              </a:ext>
            </a:extLst>
          </p:cNvPr>
          <p:cNvSpPr>
            <a:spLocks noGrp="1"/>
          </p:cNvSpPr>
          <p:nvPr>
            <p:ph type="title"/>
          </p:nvPr>
        </p:nvSpPr>
        <p:spPr>
          <a:xfrm>
            <a:off x="403200" y="258578"/>
            <a:ext cx="10087200" cy="387798"/>
          </a:xfrm>
          <a:prstGeom prst="rect">
            <a:avLst/>
          </a:prstGeom>
        </p:spPr>
        <p:txBody>
          <a:bodyPr vert="horz" wrap="square" lIns="0" tIns="0" rIns="0" bIns="0" rtlCol="0" anchor="t" anchorCtr="0">
            <a:spAutoFit/>
          </a:bodyPr>
          <a:lstStyle>
            <a:lvl1pPr rtl="0">
              <a:defRPr>
                <a:latin typeface="+mj-lt"/>
                <a:cs typeface="+mj-cs"/>
              </a:defRPr>
            </a:lvl1pPr>
          </a:lstStyle>
          <a:p>
            <a:r>
              <a:rPr lang="en-US"/>
              <a:t>Click to edit Master title style</a:t>
            </a:r>
          </a:p>
        </p:txBody>
      </p:sp>
    </p:spTree>
    <p:extLst>
      <p:ext uri="{BB962C8B-B14F-4D97-AF65-F5344CB8AC3E}">
        <p14:creationId xmlns:p14="http://schemas.microsoft.com/office/powerpoint/2010/main" val="40182052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577008"/>
            <a:ext cx="11582400" cy="4603873"/>
          </a:xfrm>
          <a:prstGeom prst="rect">
            <a:avLst/>
          </a:prstGeom>
        </p:spPr>
        <p:txBody>
          <a:bodyPr vert="horz" lIns="0" tIns="0" rIns="0" bIns="0" rtlCol="0">
            <a:noAutofit/>
          </a:bodyPr>
          <a:lstStyle>
            <a:lvl1pPr>
              <a:defRPr>
                <a:solidFill>
                  <a:schemeClr val="bg1"/>
                </a:solidFill>
                <a:latin typeface="Corbel" panose="020B0503020204020204" pitchFamily="34" charset="0"/>
              </a:defRPr>
            </a:lvl1pPr>
            <a:lvl2pPr>
              <a:defRPr>
                <a:solidFill>
                  <a:schemeClr val="bg1"/>
                </a:solidFill>
                <a:latin typeface="Corbel" panose="020B0503020204020204" pitchFamily="34" charset="0"/>
              </a:defRPr>
            </a:lvl2pPr>
            <a:lvl3pPr>
              <a:defRPr>
                <a:solidFill>
                  <a:schemeClr val="bg1"/>
                </a:solidFill>
                <a:latin typeface="Corbel" panose="020B0503020204020204" pitchFamily="34" charset="0"/>
              </a:defRPr>
            </a:lvl3pPr>
            <a:lvl4pPr>
              <a:defRPr>
                <a:solidFill>
                  <a:schemeClr val="bg1"/>
                </a:solidFill>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a:xfrm>
            <a:off x="483072" y="139093"/>
            <a:ext cx="11582400" cy="822960"/>
          </a:xfrm>
        </p:spPr>
        <p:txBody>
          <a:bodyPr/>
          <a:lstStyle>
            <a:lvl1pPr>
              <a:defRPr>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27177601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Title Text">
    <p:bg>
      <p:bgRef idx="1001">
        <a:schemeClr val="bg1"/>
      </p:bgRef>
    </p:bg>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649666"/>
            <a:ext cx="11582400" cy="4603873"/>
          </a:xfrm>
          <a:prstGeom prst="rect">
            <a:avLst/>
          </a:prstGeom>
        </p:spPr>
        <p:txBody>
          <a:bodyPr vert="horz" lIns="0" tIns="0" rIns="0" bIns="0" rtlCol="0">
            <a:noAutofit/>
          </a:bodyPr>
          <a:lstStyle>
            <a:lvl1pPr>
              <a:defRPr>
                <a:solidFill>
                  <a:srgbClr val="192954"/>
                </a:solidFill>
                <a:latin typeface="Corbel" panose="020B0503020204020204" pitchFamily="34" charset="0"/>
              </a:defRPr>
            </a:lvl1pPr>
            <a:lvl2pPr>
              <a:defRPr>
                <a:solidFill>
                  <a:srgbClr val="192954"/>
                </a:solidFill>
                <a:latin typeface="Corbel" panose="020B0503020204020204" pitchFamily="34" charset="0"/>
              </a:defRPr>
            </a:lvl2pPr>
            <a:lvl3pPr>
              <a:defRPr>
                <a:solidFill>
                  <a:srgbClr val="192954"/>
                </a:solidFill>
                <a:latin typeface="Corbel" panose="020B0503020204020204" pitchFamily="34" charset="0"/>
              </a:defRPr>
            </a:lvl3pPr>
            <a:lvl4pPr>
              <a:defRPr>
                <a:solidFill>
                  <a:srgbClr val="192954"/>
                </a:solidFill>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a:xfrm>
            <a:off x="483072" y="139093"/>
            <a:ext cx="11582400" cy="822960"/>
          </a:xfrm>
        </p:spPr>
        <p:txBody>
          <a:bodyPr/>
          <a:lstStyle>
            <a:lvl1pPr>
              <a:defRPr>
                <a:latin typeface="Corbel" panose="020B0503020204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A0152794-493E-7BB4-8F13-5791E26B664A}"/>
              </a:ext>
            </a:extLst>
          </p:cNvPr>
          <p:cNvPicPr>
            <a:picLocks noChangeAspect="1"/>
          </p:cNvPicPr>
          <p:nvPr userDrawn="1"/>
        </p:nvPicPr>
        <p:blipFill>
          <a:blip r:embed="rId2"/>
          <a:srcRect l="23789" t="27500" r="23355" b="27500"/>
          <a:stretch/>
        </p:blipFill>
        <p:spPr>
          <a:xfrm>
            <a:off x="10854220" y="139093"/>
            <a:ext cx="1211252" cy="822960"/>
          </a:xfrm>
          <a:prstGeom prst="rect">
            <a:avLst/>
          </a:prstGeom>
        </p:spPr>
      </p:pic>
    </p:spTree>
    <p:extLst>
      <p:ext uri="{BB962C8B-B14F-4D97-AF65-F5344CB8AC3E}">
        <p14:creationId xmlns:p14="http://schemas.microsoft.com/office/powerpoint/2010/main" val="8104083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ase Study 2">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userDrawn="1">
            <p:ph idx="10"/>
          </p:nvPr>
        </p:nvSpPr>
        <p:spPr>
          <a:xfrm>
            <a:off x="701038" y="2054088"/>
            <a:ext cx="2590429" cy="4108174"/>
          </a:xfrm>
          <a:prstGeom prst="rect">
            <a:avLst/>
          </a:prstGeom>
        </p:spPr>
        <p:txBody>
          <a:bodyPr vert="horz" lIns="91440" tIns="0" rIns="91440" bIns="0" rtlCol="0" anchor="ctr">
            <a:noAutofit/>
          </a:bodyPr>
          <a:lstStyle>
            <a:lvl1pPr marL="0" indent="0" algn="ctr">
              <a:spcBef>
                <a:spcPts val="1200"/>
              </a:spcBef>
              <a:buClr>
                <a:schemeClr val="accent3"/>
              </a:buClr>
              <a:buFontTx/>
              <a:buNone/>
              <a:defRPr sz="2000" b="0">
                <a:solidFill>
                  <a:schemeClr val="bg1"/>
                </a:solidFill>
              </a:defRPr>
            </a:lvl1pPr>
            <a:lvl2pPr marL="342900" indent="0">
              <a:buClr>
                <a:schemeClr val="accent2"/>
              </a:buClr>
              <a:buFont typeface="Arial" panose="020B0604020202020204" pitchFamily="34" charset="0"/>
              <a:buNone/>
              <a:defRPr sz="1600">
                <a:solidFill>
                  <a:schemeClr val="bg1"/>
                </a:solidFill>
              </a:defRPr>
            </a:lvl2pPr>
            <a:lvl3pPr marL="628650" indent="-285750">
              <a:buFont typeface="Arial" panose="020B0604020202020204" pitchFamily="34" charset="0"/>
              <a:buChar char="•"/>
              <a:defRPr sz="1600">
                <a:solidFill>
                  <a:schemeClr val="bg1"/>
                </a:solidFill>
              </a:defRPr>
            </a:lvl3pPr>
            <a:lvl4pPr marL="914400" indent="-285750">
              <a:buClr>
                <a:schemeClr val="accent1"/>
              </a:buClr>
              <a:buFont typeface="Arial" panose="020B0604020202020204" pitchFamily="34" charset="0"/>
              <a:buChar char="–"/>
              <a:defRPr sz="1400">
                <a:solidFill>
                  <a:schemeClr val="bg1"/>
                </a:solidFill>
              </a:defRPr>
            </a:lvl4pPr>
          </a:lstStyle>
          <a:p>
            <a:pPr lvl="0"/>
            <a:r>
              <a:rPr lang="en-US"/>
              <a:t>Click to edit Master text styles</a:t>
            </a:r>
          </a:p>
        </p:txBody>
      </p:sp>
      <p:sp>
        <p:nvSpPr>
          <p:cNvPr id="2" name="Title 1">
            <a:extLst>
              <a:ext uri="{FF2B5EF4-FFF2-40B4-BE49-F238E27FC236}">
                <a16:creationId xmlns:a16="http://schemas.microsoft.com/office/drawing/2014/main" id="{7667E7E2-E640-4B7E-8952-86A9C9D85855}"/>
              </a:ext>
            </a:extLst>
          </p:cNvPr>
          <p:cNvSpPr>
            <a:spLocks noGrp="1"/>
          </p:cNvSpPr>
          <p:nvPr userDrawn="1">
            <p:ph type="title"/>
          </p:nvPr>
        </p:nvSpPr>
        <p:spPr>
          <a:xfrm>
            <a:off x="483704" y="142461"/>
            <a:ext cx="11582400" cy="822960"/>
          </a:xfrm>
        </p:spPr>
        <p:txBody>
          <a:bodyPr/>
          <a:lstStyle>
            <a:lvl1pPr>
              <a:defRPr>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156124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391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itle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3059"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3" name="Content Placeholder 2"/>
          <p:cNvSpPr>
            <a:spLocks noGrp="1"/>
          </p:cNvSpPr>
          <p:nvPr>
            <p:ph sz="half" idx="1"/>
          </p:nvPr>
        </p:nvSpPr>
        <p:spPr>
          <a:xfrm>
            <a:off x="304800" y="1577008"/>
            <a:ext cx="5537323" cy="4595191"/>
          </a:xfrm>
        </p:spPr>
        <p:txBody>
          <a:bodyPr/>
          <a:lstStyle>
            <a:lvl1pPr>
              <a:defRPr sz="2400">
                <a:solidFill>
                  <a:schemeClr val="bg1"/>
                </a:solidFill>
                <a:latin typeface="Corbel" panose="020B0503020204020204" pitchFamily="34" charset="0"/>
              </a:defRPr>
            </a:lvl1pPr>
            <a:lvl2pPr>
              <a:defRPr sz="2000">
                <a:solidFill>
                  <a:schemeClr val="bg1"/>
                </a:solidFill>
                <a:latin typeface="Corbel" panose="020B0503020204020204" pitchFamily="34" charset="0"/>
              </a:defRPr>
            </a:lvl2pPr>
            <a:lvl3pPr>
              <a:defRPr sz="1800">
                <a:solidFill>
                  <a:schemeClr val="bg1"/>
                </a:solidFill>
                <a:latin typeface="Corbel" panose="020B0503020204020204" pitchFamily="34" charset="0"/>
              </a:defRPr>
            </a:lvl3pPr>
            <a:lvl4pPr>
              <a:defRPr sz="1600">
                <a:solidFill>
                  <a:schemeClr val="bg1"/>
                </a:solidFill>
                <a:latin typeface="Corbel" panose="020B0503020204020204" pitchFamily="34" charset="0"/>
              </a:defRPr>
            </a:lvl4pPr>
            <a:lvl5pPr>
              <a:defRPr sz="1600">
                <a:solidFill>
                  <a:schemeClr val="bg1"/>
                </a:solidFill>
                <a:latin typeface="Corbel" panose="020B0503020204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3893" y="1577008"/>
            <a:ext cx="5553307" cy="4595191"/>
          </a:xfrm>
        </p:spPr>
        <p:txBody>
          <a:bodyPr/>
          <a:lstStyle>
            <a:lvl1pPr>
              <a:defRPr sz="2400">
                <a:solidFill>
                  <a:schemeClr val="bg1"/>
                </a:solidFill>
                <a:latin typeface="Corbel" panose="020B0503020204020204" pitchFamily="34" charset="0"/>
              </a:defRPr>
            </a:lvl1pPr>
            <a:lvl2pPr>
              <a:defRPr sz="2000">
                <a:solidFill>
                  <a:schemeClr val="bg1"/>
                </a:solidFill>
                <a:latin typeface="Corbel" panose="020B0503020204020204" pitchFamily="34" charset="0"/>
              </a:defRPr>
            </a:lvl2pPr>
            <a:lvl3pPr>
              <a:defRPr sz="1800">
                <a:solidFill>
                  <a:schemeClr val="bg1"/>
                </a:solidFill>
                <a:latin typeface="Corbel" panose="020B0503020204020204" pitchFamily="34" charset="0"/>
              </a:defRPr>
            </a:lvl3pPr>
            <a:lvl4pPr>
              <a:defRPr sz="1600">
                <a:solidFill>
                  <a:schemeClr val="bg1"/>
                </a:solidFill>
                <a:latin typeface="Corbel" panose="020B0503020204020204" pitchFamily="34" charset="0"/>
              </a:defRPr>
            </a:lvl4pPr>
            <a:lvl5pPr>
              <a:defRPr sz="1600">
                <a:solidFill>
                  <a:schemeClr val="bg1"/>
                </a:solidFill>
                <a:latin typeface="Corbel" panose="020B0503020204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826555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3705" y="142460"/>
            <a:ext cx="6217920" cy="822959"/>
          </a:xfrm>
        </p:spPr>
        <p:txBody>
          <a:bodyPr/>
          <a:lstStyle>
            <a:lvl1pPr>
              <a:defRPr>
                <a:latin typeface="Corbel" panose="020B0503020204020204"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49DE3970-DA22-4CE6-AA2A-4B8CFAB175E4}"/>
              </a:ext>
            </a:extLst>
          </p:cNvPr>
          <p:cNvSpPr>
            <a:spLocks noGrp="1"/>
          </p:cNvSpPr>
          <p:nvPr>
            <p:ph idx="10"/>
          </p:nvPr>
        </p:nvSpPr>
        <p:spPr>
          <a:xfrm>
            <a:off x="304800" y="1512526"/>
            <a:ext cx="6217920" cy="4659674"/>
          </a:xfrm>
          <a:prstGeom prst="rect">
            <a:avLst/>
          </a:prstGeom>
        </p:spPr>
        <p:txBody>
          <a:bodyPr vert="horz" lIns="0" tIns="0" rIns="0" bIns="0" rtlCol="0">
            <a:noAutofit/>
          </a:bodyPr>
          <a:lstStyle>
            <a:lvl1pPr marL="0" indent="0">
              <a:buNone/>
              <a:defRPr b="1">
                <a:solidFill>
                  <a:schemeClr val="accent1"/>
                </a:solidFill>
                <a:latin typeface="Corbel" panose="020B0503020204020204" pitchFamily="34" charset="0"/>
              </a:defRPr>
            </a:lvl1pPr>
            <a:lvl2pPr marL="0" indent="0">
              <a:buClr>
                <a:schemeClr val="accent2"/>
              </a:buClr>
              <a:buFont typeface="Arial" panose="020B0604020202020204" pitchFamily="34" charset="0"/>
              <a:buNone/>
              <a:defRPr sz="1800">
                <a:latin typeface="Corbel" panose="020B0503020204020204" pitchFamily="34" charset="0"/>
              </a:defRPr>
            </a:lvl2pPr>
            <a:lvl3pPr marL="277813" indent="-277813">
              <a:buFont typeface="Arial" panose="020B0604020202020204" pitchFamily="34" charset="0"/>
              <a:buChar char="•"/>
              <a:defRPr sz="2000">
                <a:latin typeface="Corbel" panose="020B0503020204020204" pitchFamily="34" charset="0"/>
              </a:defRPr>
            </a:lvl3pPr>
            <a:lvl4pPr marL="623888" indent="-290513">
              <a:buClr>
                <a:schemeClr val="accent1"/>
              </a:buClr>
              <a:buFont typeface="Arial" panose="020B0604020202020204" pitchFamily="34" charset="0"/>
              <a:buChar char="–"/>
              <a:defRPr sz="1400">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2">
            <a:extLst>
              <a:ext uri="{FF2B5EF4-FFF2-40B4-BE49-F238E27FC236}">
                <a16:creationId xmlns:a16="http://schemas.microsoft.com/office/drawing/2014/main" id="{1C8EF164-C863-444D-96BC-DF0FA66CDECC}"/>
              </a:ext>
            </a:extLst>
          </p:cNvPr>
          <p:cNvSpPr>
            <a:spLocks noGrp="1"/>
          </p:cNvSpPr>
          <p:nvPr>
            <p:ph idx="13"/>
          </p:nvPr>
        </p:nvSpPr>
        <p:spPr>
          <a:xfrm>
            <a:off x="7135758" y="2319130"/>
            <a:ext cx="4740383" cy="3853070"/>
          </a:xfrm>
          <a:prstGeom prst="rect">
            <a:avLst/>
          </a:prstGeom>
        </p:spPr>
        <p:txBody>
          <a:bodyPr vert="horz" lIns="0" tIns="0" rIns="0" bIns="0" rtlCol="0">
            <a:noAutofit/>
          </a:bodyPr>
          <a:lstStyle>
            <a:lvl1pPr marL="0" indent="0">
              <a:spcBef>
                <a:spcPts val="800"/>
              </a:spcBef>
              <a:buNone/>
              <a:defRPr sz="1800" b="1">
                <a:solidFill>
                  <a:srgbClr val="7ADFD9"/>
                </a:solidFill>
                <a:latin typeface="Corbel" panose="020B0503020204020204" pitchFamily="34" charset="0"/>
              </a:defRPr>
            </a:lvl1pPr>
            <a:lvl2pPr marL="0" indent="0">
              <a:spcBef>
                <a:spcPts val="300"/>
              </a:spcBef>
              <a:buClr>
                <a:schemeClr val="accent2"/>
              </a:buClr>
              <a:buFont typeface="Arial" panose="020B0604020202020204" pitchFamily="34" charset="0"/>
              <a:buNone/>
              <a:defRPr sz="1800">
                <a:solidFill>
                  <a:schemeClr val="bg1"/>
                </a:solidFill>
                <a:latin typeface="Corbel" panose="020B0503020204020204" pitchFamily="34" charset="0"/>
              </a:defRPr>
            </a:lvl2pPr>
            <a:lvl3pPr marL="277813" indent="-277813">
              <a:spcBef>
                <a:spcPts val="300"/>
              </a:spcBef>
              <a:buClr>
                <a:srgbClr val="7ADFD9"/>
              </a:buClr>
              <a:buFont typeface="Arial" panose="020B0604020202020204" pitchFamily="34" charset="0"/>
              <a:buChar char="•"/>
              <a:defRPr sz="1800">
                <a:solidFill>
                  <a:schemeClr val="bg1"/>
                </a:solidFill>
                <a:latin typeface="Corbel" panose="020B0503020204020204" pitchFamily="34" charset="0"/>
              </a:defRPr>
            </a:lvl3pPr>
            <a:lvl4pPr marL="623888" indent="-290513">
              <a:spcBef>
                <a:spcPts val="300"/>
              </a:spcBef>
              <a:buClr>
                <a:srgbClr val="7ADFD9"/>
              </a:buClr>
              <a:buFont typeface="Arial" panose="020B0604020202020204" pitchFamily="34" charset="0"/>
              <a:buChar char="–"/>
              <a:defRPr sz="1400">
                <a:solidFill>
                  <a:schemeClr val="bg1"/>
                </a:solidFill>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023116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408">
          <p15:clr>
            <a:srgbClr val="FBAE40"/>
          </p15:clr>
        </p15:guide>
        <p15:guide id="2" pos="4104">
          <p15:clr>
            <a:srgbClr val="FBAE40"/>
          </p15:clr>
        </p15:guide>
        <p15:guide id="3" pos="4512">
          <p15:clr>
            <a:srgbClr val="FBAE40"/>
          </p15:clr>
        </p15:guide>
        <p15:guide id="4" orient="horz" pos="792">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Multi Cas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2B859D8-A88E-D5AF-ED91-5A394ADD983A}"/>
              </a:ext>
            </a:extLst>
          </p:cNvPr>
          <p:cNvGrpSpPr/>
          <p:nvPr userDrawn="1"/>
        </p:nvGrpSpPr>
        <p:grpSpPr>
          <a:xfrm>
            <a:off x="304799" y="5487606"/>
            <a:ext cx="3196684" cy="1046993"/>
            <a:chOff x="304799" y="4683719"/>
            <a:chExt cx="3196684" cy="1046993"/>
          </a:xfrm>
        </p:grpSpPr>
        <p:sp>
          <p:nvSpPr>
            <p:cNvPr id="21" name="Rounded Rectangle 20">
              <a:extLst>
                <a:ext uri="{FF2B5EF4-FFF2-40B4-BE49-F238E27FC236}">
                  <a16:creationId xmlns:a16="http://schemas.microsoft.com/office/drawing/2014/main" id="{CB27DD52-3626-4E3B-96BC-8410C880BAA1}"/>
                </a:ext>
              </a:extLst>
            </p:cNvPr>
            <p:cNvSpPr/>
            <p:nvPr userDrawn="1"/>
          </p:nvSpPr>
          <p:spPr>
            <a:xfrm>
              <a:off x="304799" y="4683719"/>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Rectangle 8">
              <a:extLst>
                <a:ext uri="{FF2B5EF4-FFF2-40B4-BE49-F238E27FC236}">
                  <a16:creationId xmlns:a16="http://schemas.microsoft.com/office/drawing/2014/main" id="{AB6E0974-8041-4F10-5A0E-9CB65BA5B61A}"/>
                </a:ext>
              </a:extLst>
            </p:cNvPr>
            <p:cNvSpPr/>
            <p:nvPr userDrawn="1"/>
          </p:nvSpPr>
          <p:spPr>
            <a:xfrm>
              <a:off x="304799" y="4685542"/>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20" name="Group 19">
            <a:extLst>
              <a:ext uri="{FF2B5EF4-FFF2-40B4-BE49-F238E27FC236}">
                <a16:creationId xmlns:a16="http://schemas.microsoft.com/office/drawing/2014/main" id="{B331E8AC-F086-CF70-6ADA-E6F39B147919}"/>
              </a:ext>
            </a:extLst>
          </p:cNvPr>
          <p:cNvGrpSpPr/>
          <p:nvPr userDrawn="1"/>
        </p:nvGrpSpPr>
        <p:grpSpPr>
          <a:xfrm>
            <a:off x="304799" y="4155840"/>
            <a:ext cx="3196684" cy="1047278"/>
            <a:chOff x="304799" y="3541293"/>
            <a:chExt cx="3196684" cy="1047278"/>
          </a:xfrm>
        </p:grpSpPr>
        <p:sp>
          <p:nvSpPr>
            <p:cNvPr id="16" name="Rounded Rectangle 15">
              <a:extLst>
                <a:ext uri="{FF2B5EF4-FFF2-40B4-BE49-F238E27FC236}">
                  <a16:creationId xmlns:a16="http://schemas.microsoft.com/office/drawing/2014/main" id="{C12CBEDC-64D6-4B72-84A0-2FFEA58453D4}"/>
                </a:ext>
              </a:extLst>
            </p:cNvPr>
            <p:cNvSpPr/>
            <p:nvPr userDrawn="1"/>
          </p:nvSpPr>
          <p:spPr>
            <a:xfrm>
              <a:off x="304799" y="3541578"/>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Corbel" panose="020B0503020204020204" pitchFamily="34" charset="0"/>
              </a:endParaRPr>
            </a:p>
          </p:txBody>
        </p:sp>
        <p:sp>
          <p:nvSpPr>
            <p:cNvPr id="4" name="Rectangle 3">
              <a:extLst>
                <a:ext uri="{FF2B5EF4-FFF2-40B4-BE49-F238E27FC236}">
                  <a16:creationId xmlns:a16="http://schemas.microsoft.com/office/drawing/2014/main" id="{C3D7660D-954F-40BB-5D0B-BCB1F8E8A31A}"/>
                </a:ext>
              </a:extLst>
            </p:cNvPr>
            <p:cNvSpPr/>
            <p:nvPr userDrawn="1"/>
          </p:nvSpPr>
          <p:spPr>
            <a:xfrm>
              <a:off x="304799" y="3541293"/>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10" name="Group 9">
            <a:extLst>
              <a:ext uri="{FF2B5EF4-FFF2-40B4-BE49-F238E27FC236}">
                <a16:creationId xmlns:a16="http://schemas.microsoft.com/office/drawing/2014/main" id="{B7FD94FD-7048-2ED7-19EE-027A88F874BE}"/>
              </a:ext>
            </a:extLst>
          </p:cNvPr>
          <p:cNvGrpSpPr/>
          <p:nvPr userDrawn="1"/>
        </p:nvGrpSpPr>
        <p:grpSpPr>
          <a:xfrm>
            <a:off x="304799" y="2824774"/>
            <a:ext cx="3196684" cy="1046993"/>
            <a:chOff x="304799" y="2399440"/>
            <a:chExt cx="3196684" cy="1046993"/>
          </a:xfrm>
        </p:grpSpPr>
        <p:sp>
          <p:nvSpPr>
            <p:cNvPr id="11" name="Rounded Rectangle 10">
              <a:extLst>
                <a:ext uri="{FF2B5EF4-FFF2-40B4-BE49-F238E27FC236}">
                  <a16:creationId xmlns:a16="http://schemas.microsoft.com/office/drawing/2014/main" id="{C4931B40-C3E4-4EB6-8780-B6349C5789A6}"/>
                </a:ext>
              </a:extLst>
            </p:cNvPr>
            <p:cNvSpPr/>
            <p:nvPr userDrawn="1"/>
          </p:nvSpPr>
          <p:spPr>
            <a:xfrm>
              <a:off x="304799" y="2399440"/>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3" name="Rectangle 2">
              <a:extLst>
                <a:ext uri="{FF2B5EF4-FFF2-40B4-BE49-F238E27FC236}">
                  <a16:creationId xmlns:a16="http://schemas.microsoft.com/office/drawing/2014/main" id="{662A5D73-8E2A-F839-EA19-BDF4A5F66638}"/>
                </a:ext>
              </a:extLst>
            </p:cNvPr>
            <p:cNvSpPr/>
            <p:nvPr userDrawn="1"/>
          </p:nvSpPr>
          <p:spPr>
            <a:xfrm>
              <a:off x="304799" y="2402041"/>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15" name="Group 14">
            <a:extLst>
              <a:ext uri="{FF2B5EF4-FFF2-40B4-BE49-F238E27FC236}">
                <a16:creationId xmlns:a16="http://schemas.microsoft.com/office/drawing/2014/main" id="{C71BFD5A-826E-004A-015D-2241481FACD3}"/>
              </a:ext>
            </a:extLst>
          </p:cNvPr>
          <p:cNvGrpSpPr/>
          <p:nvPr userDrawn="1"/>
        </p:nvGrpSpPr>
        <p:grpSpPr>
          <a:xfrm>
            <a:off x="304799" y="1495840"/>
            <a:ext cx="3196684" cy="1046993"/>
            <a:chOff x="304799" y="1257301"/>
            <a:chExt cx="3196684" cy="1046993"/>
          </a:xfrm>
        </p:grpSpPr>
        <p:sp>
          <p:nvSpPr>
            <p:cNvPr id="6" name="Rounded Rectangle 5">
              <a:extLst>
                <a:ext uri="{FF2B5EF4-FFF2-40B4-BE49-F238E27FC236}">
                  <a16:creationId xmlns:a16="http://schemas.microsoft.com/office/drawing/2014/main" id="{436FF191-661C-4969-9997-FC3426C85297}"/>
                </a:ext>
              </a:extLst>
            </p:cNvPr>
            <p:cNvSpPr/>
            <p:nvPr userDrawn="1"/>
          </p:nvSpPr>
          <p:spPr>
            <a:xfrm>
              <a:off x="304799" y="1257301"/>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7" name="Rectangle 6">
              <a:extLst>
                <a:ext uri="{FF2B5EF4-FFF2-40B4-BE49-F238E27FC236}">
                  <a16:creationId xmlns:a16="http://schemas.microsoft.com/office/drawing/2014/main" id="{F4493AEF-7D91-4FA0-AE62-FEA2761FF8E6}"/>
                </a:ext>
              </a:extLst>
            </p:cNvPr>
            <p:cNvSpPr/>
            <p:nvPr userDrawn="1"/>
          </p:nvSpPr>
          <p:spPr>
            <a:xfrm>
              <a:off x="304799" y="1262788"/>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sp>
        <p:nvSpPr>
          <p:cNvPr id="2" name="Title 1"/>
          <p:cNvSpPr>
            <a:spLocks noGrp="1"/>
          </p:cNvSpPr>
          <p:nvPr userDrawn="1">
            <p:ph type="title"/>
          </p:nvPr>
        </p:nvSpPr>
        <p:spPr>
          <a:xfrm>
            <a:off x="481851"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0114"/>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437907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Multi Case">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81851"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8148"/>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89682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004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577008"/>
            <a:ext cx="11582400" cy="460387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51758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ull Picture No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0742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C Title + Content + Chap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8A95-9BF7-42B7-B3C4-95610ADC1259}"/>
              </a:ext>
            </a:extLst>
          </p:cNvPr>
          <p:cNvSpPr>
            <a:spLocks noGrp="1"/>
          </p:cNvSpPr>
          <p:nvPr>
            <p:ph type="title"/>
          </p:nvPr>
        </p:nvSpPr>
        <p:spPr>
          <a:xfrm>
            <a:off x="483704" y="142461"/>
            <a:ext cx="11582400" cy="822960"/>
          </a:xfrm>
        </p:spPr>
        <p:txBody>
          <a:bodyPr/>
          <a:lstStyle>
            <a:lvl1pPr>
              <a:defRPr>
                <a:latin typeface="Corbel" panose="020B0503020204020204" pitchFamily="34" charset="0"/>
              </a:defRPr>
            </a:lvl1pPr>
          </a:lstStyle>
          <a:p>
            <a:r>
              <a:rPr lang="en-US"/>
              <a:t>Click to edit Master title style</a:t>
            </a:r>
            <a:endParaRPr lang="en-AU"/>
          </a:p>
        </p:txBody>
      </p:sp>
      <p:sp>
        <p:nvSpPr>
          <p:cNvPr id="8" name="Content Placeholder 7">
            <a:extLst>
              <a:ext uri="{FF2B5EF4-FFF2-40B4-BE49-F238E27FC236}">
                <a16:creationId xmlns:a16="http://schemas.microsoft.com/office/drawing/2014/main" id="{63C5F34D-BCEC-4423-A698-1F5DD10C72DD}"/>
              </a:ext>
            </a:extLst>
          </p:cNvPr>
          <p:cNvSpPr>
            <a:spLocks noGrp="1"/>
          </p:cNvSpPr>
          <p:nvPr>
            <p:ph sz="quarter" idx="14"/>
          </p:nvPr>
        </p:nvSpPr>
        <p:spPr>
          <a:xfrm>
            <a:off x="6456363" y="1341438"/>
            <a:ext cx="4897437"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7">
            <a:extLst>
              <a:ext uri="{FF2B5EF4-FFF2-40B4-BE49-F238E27FC236}">
                <a16:creationId xmlns:a16="http://schemas.microsoft.com/office/drawing/2014/main" id="{F6F17F8D-9B54-4279-BD41-B75B745E3F5F}"/>
              </a:ext>
            </a:extLst>
          </p:cNvPr>
          <p:cNvSpPr>
            <a:spLocks noGrp="1"/>
          </p:cNvSpPr>
          <p:nvPr>
            <p:ph sz="quarter" idx="15"/>
          </p:nvPr>
        </p:nvSpPr>
        <p:spPr>
          <a:xfrm>
            <a:off x="838201" y="1341438"/>
            <a:ext cx="4897437"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724163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69750"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rgbClr val="2FC5C0"/>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pic>
        <p:nvPicPr>
          <p:cNvPr id="2" name="Picture 1">
            <a:extLst>
              <a:ext uri="{FF2B5EF4-FFF2-40B4-BE49-F238E27FC236}">
                <a16:creationId xmlns:a16="http://schemas.microsoft.com/office/drawing/2014/main" id="{4E2B98D4-5C62-315A-2DD4-2222947D79D2}"/>
              </a:ext>
            </a:extLst>
          </p:cNvPr>
          <p:cNvPicPr>
            <a:picLocks noChangeAspect="1"/>
          </p:cNvPicPr>
          <p:nvPr userDrawn="1"/>
        </p:nvPicPr>
        <p:blipFill>
          <a:blip r:embed="rId4" cstate="screen">
            <a:extLst>
              <a:ext uri="{28A0092B-C50C-407E-A947-70E740481C1C}">
                <a14:useLocalDpi xmlns:a14="http://schemas.microsoft.com/office/drawing/2010/main"/>
              </a:ext>
            </a:extLst>
          </a:blip>
          <a:srcRect r="-333"/>
          <a:stretch/>
        </p:blipFill>
        <p:spPr>
          <a:xfrm>
            <a:off x="6047757" y="111760"/>
            <a:ext cx="6119462" cy="6746241"/>
          </a:xfrm>
          <a:prstGeom prst="rect">
            <a:avLst/>
          </a:prstGeom>
          <a:effectLst>
            <a:outerShdw blurRad="741483" dist="38100" dir="2700000" sx="102000" sy="102000" algn="tl" rotWithShape="0">
              <a:prstClr val="black">
                <a:alpha val="72777"/>
              </a:prstClr>
            </a:outerShdw>
          </a:effectLst>
        </p:spPr>
      </p:pic>
      <p:pic>
        <p:nvPicPr>
          <p:cNvPr id="3" name="Picture 2">
            <a:extLst>
              <a:ext uri="{FF2B5EF4-FFF2-40B4-BE49-F238E27FC236}">
                <a16:creationId xmlns:a16="http://schemas.microsoft.com/office/drawing/2014/main" id="{DA4C8B77-5F6B-ADCF-C4EB-DF6507BD0276}"/>
              </a:ext>
            </a:extLst>
          </p:cNvPr>
          <p:cNvPicPr>
            <a:picLocks noChangeAspect="1"/>
          </p:cNvPicPr>
          <p:nvPr userDrawn="1"/>
        </p:nvPicPr>
        <p:blipFill>
          <a:blip r:embed="rId5"/>
          <a:srcRect l="23789" t="27500" r="23355" b="27500"/>
          <a:stretch/>
        </p:blipFill>
        <p:spPr>
          <a:xfrm>
            <a:off x="186220" y="5838853"/>
            <a:ext cx="1211252" cy="822960"/>
          </a:xfrm>
          <a:prstGeom prst="rect">
            <a:avLst/>
          </a:prstGeom>
        </p:spPr>
      </p:pic>
    </p:spTree>
    <p:extLst>
      <p:ext uri="{BB962C8B-B14F-4D97-AF65-F5344CB8AC3E}">
        <p14:creationId xmlns:p14="http://schemas.microsoft.com/office/powerpoint/2010/main" val="3498441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1"/>
            <a:ext cx="12192000" cy="6858001"/>
          </a:xfrm>
          <a:prstGeom prst="rect">
            <a:avLst/>
          </a:prstGeom>
        </p:spPr>
      </p:pic>
      <p:pic>
        <p:nvPicPr>
          <p:cNvPr id="11" name="Picture 10">
            <a:extLst>
              <a:ext uri="{FF2B5EF4-FFF2-40B4-BE49-F238E27FC236}">
                <a16:creationId xmlns:a16="http://schemas.microsoft.com/office/drawing/2014/main" id="{B877438F-583A-C0E2-F2C7-2B01F925DA4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299391" y="-96926"/>
            <a:ext cx="5892609" cy="6954926"/>
          </a:xfrm>
          <a:prstGeom prst="rect">
            <a:avLst/>
          </a:prstGeom>
          <a:effectLst>
            <a:outerShdw blurRad="364604" dist="38100" dir="2700000" algn="tl" rotWithShape="0">
              <a:prstClr val="black">
                <a:alpha val="67000"/>
              </a:prstClr>
            </a:outerShdw>
          </a:effectLst>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79689"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rgbClr val="2FC5C0"/>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pic>
        <p:nvPicPr>
          <p:cNvPr id="2" name="Picture 1">
            <a:extLst>
              <a:ext uri="{FF2B5EF4-FFF2-40B4-BE49-F238E27FC236}">
                <a16:creationId xmlns:a16="http://schemas.microsoft.com/office/drawing/2014/main" id="{C3657F92-4CD1-F9A6-402E-E0816D7452AD}"/>
              </a:ext>
            </a:extLst>
          </p:cNvPr>
          <p:cNvPicPr>
            <a:picLocks noChangeAspect="1"/>
          </p:cNvPicPr>
          <p:nvPr userDrawn="1"/>
        </p:nvPicPr>
        <p:blipFill>
          <a:blip r:embed="rId5"/>
          <a:srcRect l="23789" t="27500" r="23355" b="27500"/>
          <a:stretch/>
        </p:blipFill>
        <p:spPr>
          <a:xfrm>
            <a:off x="186220" y="5838853"/>
            <a:ext cx="1211252" cy="822960"/>
          </a:xfrm>
          <a:prstGeom prst="rect">
            <a:avLst/>
          </a:prstGeom>
        </p:spPr>
      </p:pic>
    </p:spTree>
    <p:extLst>
      <p:ext uri="{BB962C8B-B14F-4D97-AF65-F5344CB8AC3E}">
        <p14:creationId xmlns:p14="http://schemas.microsoft.com/office/powerpoint/2010/main" val="33201463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77741" y="142461"/>
            <a:ext cx="11582400" cy="822960"/>
          </a:xfrm>
        </p:spPr>
        <p:txBody>
          <a:bodyPr lIns="0" tIns="0" rIns="0" bIns="0"/>
          <a:lstStyle>
            <a:lvl1pPr>
              <a:defRPr sz="2800" b="0" i="0">
                <a:solidFill>
                  <a:schemeClr val="bg1"/>
                </a:solidFill>
                <a:latin typeface="Corbel"/>
                <a:cs typeface="Corbel"/>
              </a:defRPr>
            </a:lvl1pPr>
          </a:lstStyle>
          <a:p>
            <a:r>
              <a:rPr lang="en-US"/>
              <a:t>Click to edit Master title style</a:t>
            </a:r>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pPr lvl="0"/>
            <a:r>
              <a:rPr lang="en-US"/>
              <a:t>Click to edit Master text styles</a:t>
            </a:r>
          </a:p>
        </p:txBody>
      </p:sp>
    </p:spTree>
    <p:extLst>
      <p:ext uri="{BB962C8B-B14F-4D97-AF65-F5344CB8AC3E}">
        <p14:creationId xmlns:p14="http://schemas.microsoft.com/office/powerpoint/2010/main" val="18580586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a:gradFill flip="none" rotWithShape="1">
            <a:gsLst>
              <a:gs pos="0">
                <a:srgbClr val="1E5A7D"/>
              </a:gs>
              <a:gs pos="50000">
                <a:schemeClr val="accent1">
                  <a:tint val="44500"/>
                  <a:satMod val="160000"/>
                </a:schemeClr>
              </a:gs>
              <a:gs pos="100000">
                <a:schemeClr val="accent1">
                  <a:tint val="23500"/>
                  <a:satMod val="160000"/>
                </a:schemeClr>
              </a:gs>
            </a:gsLst>
            <a:lin ang="2700000" scaled="1"/>
            <a:tileRect/>
          </a:gradFill>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69750"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chemeClr val="bg1"/>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pic>
        <p:nvPicPr>
          <p:cNvPr id="3" name="Picture 2">
            <a:extLst>
              <a:ext uri="{FF2B5EF4-FFF2-40B4-BE49-F238E27FC236}">
                <a16:creationId xmlns:a16="http://schemas.microsoft.com/office/drawing/2014/main" id="{EC476C0B-FC5A-D9F1-46BB-31B608152D79}"/>
              </a:ext>
            </a:extLst>
          </p:cNvPr>
          <p:cNvPicPr>
            <a:picLocks noChangeAspect="1"/>
          </p:cNvPicPr>
          <p:nvPr userDrawn="1"/>
        </p:nvPicPr>
        <p:blipFill>
          <a:blip r:embed="rId4"/>
          <a:stretch>
            <a:fillRect/>
          </a:stretch>
        </p:blipFill>
        <p:spPr>
          <a:xfrm>
            <a:off x="8604118" y="4236720"/>
            <a:ext cx="4035806" cy="3220720"/>
          </a:xfrm>
          <a:prstGeom prst="rect">
            <a:avLst/>
          </a:prstGeom>
        </p:spPr>
      </p:pic>
    </p:spTree>
    <p:extLst>
      <p:ext uri="{BB962C8B-B14F-4D97-AF65-F5344CB8AC3E}">
        <p14:creationId xmlns:p14="http://schemas.microsoft.com/office/powerpoint/2010/main" val="90771394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577008"/>
            <a:ext cx="11582400" cy="4603873"/>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a:xfrm>
            <a:off x="483705" y="142460"/>
            <a:ext cx="11582400" cy="822960"/>
          </a:xfrm>
        </p:spPr>
        <p:txBody>
          <a:bodyPr/>
          <a:lstStyle>
            <a:lvl1pPr>
              <a:defRPr>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225768237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3_Title and Content Blue Reversed" preserve="1">
  <p:cSld name="3_Title and Content Blue Reversed">
    <p:spTree>
      <p:nvGrpSpPr>
        <p:cNvPr id="1" name="Shape 22"/>
        <p:cNvGrpSpPr/>
        <p:nvPr/>
      </p:nvGrpSpPr>
      <p:grpSpPr>
        <a:xfrm>
          <a:off x="0" y="0"/>
          <a:ext cx="0" cy="0"/>
          <a:chOff x="0" y="0"/>
          <a:chExt cx="0" cy="0"/>
        </a:xfrm>
      </p:grpSpPr>
      <p:sp>
        <p:nvSpPr>
          <p:cNvPr id="23" name="Google Shape;23;p20"/>
          <p:cNvSpPr txBox="1">
            <a:spLocks noGrp="1"/>
          </p:cNvSpPr>
          <p:nvPr>
            <p:ph type="sldNum" idx="12"/>
          </p:nvPr>
        </p:nvSpPr>
        <p:spPr>
          <a:xfrm>
            <a:off x="9139936" y="6366824"/>
            <a:ext cx="28448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9pPr>
          </a:lstStyle>
          <a:p>
            <a:fld id="{00000000-1234-1234-1234-123412341234}" type="slidenum">
              <a:rPr lang="en" smtClean="0"/>
              <a:pPr/>
              <a:t>‹#›</a:t>
            </a:fld>
            <a:endParaRPr lang="en"/>
          </a:p>
        </p:txBody>
      </p:sp>
      <p:sp>
        <p:nvSpPr>
          <p:cNvPr id="25" name="Google Shape;25;p20"/>
          <p:cNvSpPr txBox="1">
            <a:spLocks noGrp="1"/>
          </p:cNvSpPr>
          <p:nvPr>
            <p:ph type="title"/>
          </p:nvPr>
        </p:nvSpPr>
        <p:spPr>
          <a:xfrm>
            <a:off x="392444" y="481420"/>
            <a:ext cx="11327600" cy="564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2000"/>
              <a:buFont typeface="Oswald"/>
              <a:buNone/>
              <a:defRPr sz="2800">
                <a:solidFill>
                  <a:schemeClr val="bg1"/>
                </a:solidFill>
                <a:latin typeface="Corbel" panose="020B0503020204020204" pitchFamily="34" charset="0"/>
                <a:ea typeface="Corbel" panose="020B0503020204020204" pitchFamily="34" charset="0"/>
                <a:cs typeface="Arial" panose="020B0604020202020204" pitchFamily="34" charset="0"/>
                <a:sym typeface="Oswald"/>
              </a:defRPr>
            </a:lvl1pPr>
            <a:lvl2pPr lvl="1" algn="l">
              <a:lnSpc>
                <a:spcPct val="100000"/>
              </a:lnSpc>
              <a:spcBef>
                <a:spcPts val="0"/>
              </a:spcBef>
              <a:spcAft>
                <a:spcPts val="0"/>
              </a:spcAft>
              <a:buSzPts val="1400"/>
              <a:buFont typeface="Oswald"/>
              <a:buNone/>
              <a:defRPr>
                <a:latin typeface="Oswald"/>
                <a:ea typeface="Oswald"/>
                <a:cs typeface="Oswald"/>
                <a:sym typeface="Oswald"/>
              </a:defRPr>
            </a:lvl2pPr>
            <a:lvl3pPr lvl="2" algn="l">
              <a:lnSpc>
                <a:spcPct val="100000"/>
              </a:lnSpc>
              <a:spcBef>
                <a:spcPts val="0"/>
              </a:spcBef>
              <a:spcAft>
                <a:spcPts val="0"/>
              </a:spcAft>
              <a:buSzPts val="1400"/>
              <a:buFont typeface="Oswald"/>
              <a:buNone/>
              <a:defRPr>
                <a:latin typeface="Oswald"/>
                <a:ea typeface="Oswald"/>
                <a:cs typeface="Oswald"/>
                <a:sym typeface="Oswald"/>
              </a:defRPr>
            </a:lvl3pPr>
            <a:lvl4pPr lvl="3" algn="l">
              <a:lnSpc>
                <a:spcPct val="100000"/>
              </a:lnSpc>
              <a:spcBef>
                <a:spcPts val="0"/>
              </a:spcBef>
              <a:spcAft>
                <a:spcPts val="0"/>
              </a:spcAft>
              <a:buSzPts val="1400"/>
              <a:buFont typeface="Oswald"/>
              <a:buNone/>
              <a:defRPr>
                <a:latin typeface="Oswald"/>
                <a:ea typeface="Oswald"/>
                <a:cs typeface="Oswald"/>
                <a:sym typeface="Oswald"/>
              </a:defRPr>
            </a:lvl4pPr>
            <a:lvl5pPr lvl="4" algn="l">
              <a:lnSpc>
                <a:spcPct val="100000"/>
              </a:lnSpc>
              <a:spcBef>
                <a:spcPts val="0"/>
              </a:spcBef>
              <a:spcAft>
                <a:spcPts val="0"/>
              </a:spcAft>
              <a:buSzPts val="1400"/>
              <a:buFont typeface="Oswald"/>
              <a:buNone/>
              <a:defRPr>
                <a:latin typeface="Oswald"/>
                <a:ea typeface="Oswald"/>
                <a:cs typeface="Oswald"/>
                <a:sym typeface="Oswald"/>
              </a:defRPr>
            </a:lvl5pPr>
            <a:lvl6pPr lvl="5" algn="l">
              <a:lnSpc>
                <a:spcPct val="100000"/>
              </a:lnSpc>
              <a:spcBef>
                <a:spcPts val="0"/>
              </a:spcBef>
              <a:spcAft>
                <a:spcPts val="0"/>
              </a:spcAft>
              <a:buSzPts val="1400"/>
              <a:buFont typeface="Oswald"/>
              <a:buNone/>
              <a:defRPr>
                <a:latin typeface="Oswald"/>
                <a:ea typeface="Oswald"/>
                <a:cs typeface="Oswald"/>
                <a:sym typeface="Oswald"/>
              </a:defRPr>
            </a:lvl6pPr>
            <a:lvl7pPr lvl="6" algn="l">
              <a:lnSpc>
                <a:spcPct val="100000"/>
              </a:lnSpc>
              <a:spcBef>
                <a:spcPts val="0"/>
              </a:spcBef>
              <a:spcAft>
                <a:spcPts val="0"/>
              </a:spcAft>
              <a:buSzPts val="1400"/>
              <a:buFont typeface="Oswald"/>
              <a:buNone/>
              <a:defRPr>
                <a:latin typeface="Oswald"/>
                <a:ea typeface="Oswald"/>
                <a:cs typeface="Oswald"/>
                <a:sym typeface="Oswald"/>
              </a:defRPr>
            </a:lvl7pPr>
            <a:lvl8pPr lvl="7" algn="l">
              <a:lnSpc>
                <a:spcPct val="100000"/>
              </a:lnSpc>
              <a:spcBef>
                <a:spcPts val="0"/>
              </a:spcBef>
              <a:spcAft>
                <a:spcPts val="0"/>
              </a:spcAft>
              <a:buSzPts val="1400"/>
              <a:buFont typeface="Oswald"/>
              <a:buNone/>
              <a:defRPr>
                <a:latin typeface="Oswald"/>
                <a:ea typeface="Oswald"/>
                <a:cs typeface="Oswald"/>
                <a:sym typeface="Oswald"/>
              </a:defRPr>
            </a:lvl8pPr>
            <a:lvl9pPr lvl="8" algn="l">
              <a:lnSpc>
                <a:spcPct val="100000"/>
              </a:lnSpc>
              <a:spcBef>
                <a:spcPts val="0"/>
              </a:spcBef>
              <a:spcAft>
                <a:spcPts val="0"/>
              </a:spcAft>
              <a:buSzPts val="1400"/>
              <a:buFont typeface="Oswald"/>
              <a:buNone/>
              <a:defRPr>
                <a:latin typeface="Oswald"/>
                <a:ea typeface="Oswald"/>
                <a:cs typeface="Oswald"/>
                <a:sym typeface="Oswald"/>
              </a:defRPr>
            </a:lvl9pPr>
          </a:lstStyle>
          <a:p>
            <a:r>
              <a:rPr lang="en-US"/>
              <a:t>Click to edit Master title style</a:t>
            </a:r>
            <a:endParaRPr/>
          </a:p>
        </p:txBody>
      </p:sp>
      <p:sp>
        <p:nvSpPr>
          <p:cNvPr id="26" name="Google Shape;26;p20"/>
          <p:cNvSpPr txBox="1">
            <a:spLocks noGrp="1"/>
          </p:cNvSpPr>
          <p:nvPr>
            <p:ph type="body" idx="1"/>
          </p:nvPr>
        </p:nvSpPr>
        <p:spPr>
          <a:xfrm>
            <a:off x="609600" y="1695824"/>
            <a:ext cx="10972800" cy="4853600"/>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427"/>
              </a:spcBef>
              <a:spcAft>
                <a:spcPts val="0"/>
              </a:spcAft>
              <a:buClr>
                <a:srgbClr val="1B1D1F"/>
              </a:buClr>
              <a:buSzPts val="1600"/>
              <a:buNone/>
              <a:defRPr>
                <a:solidFill>
                  <a:schemeClr val="bg1"/>
                </a:solidFill>
                <a:latin typeface="Corbel" panose="020B0503020204020204" pitchFamily="34" charset="0"/>
                <a:ea typeface="Corbel" panose="020B0503020204020204" pitchFamily="34" charset="0"/>
                <a:cs typeface="Arial" panose="020B0604020202020204" pitchFamily="34" charset="0"/>
                <a:sym typeface="Calibri"/>
              </a:defRPr>
            </a:lvl1pPr>
            <a:lvl2pPr marL="1219170" lvl="1"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2pPr>
            <a:lvl3pPr marL="1828754" lvl="2"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3pPr>
            <a:lvl4pPr marL="2438339" lvl="3"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4pPr>
            <a:lvl5pPr marL="3047924" lvl="4"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6969737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2_General Slide" preserve="1">
  <p:cSld name="2_General Slide">
    <p:spTree>
      <p:nvGrpSpPr>
        <p:cNvPr id="1" name="Shape 38"/>
        <p:cNvGrpSpPr/>
        <p:nvPr/>
      </p:nvGrpSpPr>
      <p:grpSpPr>
        <a:xfrm>
          <a:off x="0" y="0"/>
          <a:ext cx="0" cy="0"/>
          <a:chOff x="0" y="0"/>
          <a:chExt cx="0" cy="0"/>
        </a:xfrm>
      </p:grpSpPr>
      <p:sp>
        <p:nvSpPr>
          <p:cNvPr id="40" name="Google Shape;40;p26"/>
          <p:cNvSpPr txBox="1">
            <a:spLocks noGrp="1"/>
          </p:cNvSpPr>
          <p:nvPr>
            <p:ph type="body" idx="1"/>
          </p:nvPr>
        </p:nvSpPr>
        <p:spPr>
          <a:xfrm>
            <a:off x="384080" y="537254"/>
            <a:ext cx="10795099" cy="372268"/>
          </a:xfrm>
          <a:prstGeom prst="rect">
            <a:avLst/>
          </a:prstGeom>
          <a:noFill/>
          <a:ln>
            <a:noFill/>
          </a:ln>
        </p:spPr>
        <p:txBody>
          <a:bodyPr spcFirstLastPara="1" wrap="square" lIns="91425" tIns="45700" rIns="91425" bIns="45700" anchor="ctr" anchorCtr="0">
            <a:noAutofit/>
          </a:bodyPr>
          <a:lstStyle>
            <a:lvl1pPr marL="8466" lvl="0" indent="0" algn="l">
              <a:spcBef>
                <a:spcPts val="533"/>
              </a:spcBef>
              <a:spcAft>
                <a:spcPts val="0"/>
              </a:spcAft>
              <a:buClr>
                <a:schemeClr val="lt1"/>
              </a:buClr>
              <a:buSzPts val="2000"/>
              <a:buNone/>
              <a:tabLst/>
              <a:defRPr sz="2800" b="0" i="0">
                <a:solidFill>
                  <a:schemeClr val="lt1"/>
                </a:solidFill>
                <a:latin typeface="Corbel" panose="020B0503020204020204" pitchFamily="34" charset="0"/>
                <a:ea typeface="Corbel" panose="020B0503020204020204" pitchFamily="34" charset="0"/>
                <a:cs typeface="Calibri" panose="020F0502020204030204" pitchFamily="34" charset="0"/>
                <a:sym typeface="Proxima Nova"/>
              </a:defRPr>
            </a:lvl1pPr>
            <a:lvl2pPr marL="1219140" lvl="1" indent="-304784" algn="l">
              <a:spcBef>
                <a:spcPts val="540"/>
              </a:spcBef>
              <a:spcAft>
                <a:spcPts val="0"/>
              </a:spcAft>
              <a:buClr>
                <a:schemeClr val="dk1"/>
              </a:buClr>
              <a:buSzPts val="2025"/>
              <a:buNone/>
              <a:defRPr sz="2700"/>
            </a:lvl2pPr>
            <a:lvl3pPr marL="1828709" lvl="2" indent="-304784" algn="l">
              <a:spcBef>
                <a:spcPts val="540"/>
              </a:spcBef>
              <a:spcAft>
                <a:spcPts val="0"/>
              </a:spcAft>
              <a:buClr>
                <a:schemeClr val="dk1"/>
              </a:buClr>
              <a:buSzPts val="2025"/>
              <a:buNone/>
              <a:defRPr sz="2700"/>
            </a:lvl3pPr>
            <a:lvl4pPr marL="2438278" lvl="3" indent="-304784" algn="l">
              <a:spcBef>
                <a:spcPts val="540"/>
              </a:spcBef>
              <a:spcAft>
                <a:spcPts val="0"/>
              </a:spcAft>
              <a:buClr>
                <a:schemeClr val="dk1"/>
              </a:buClr>
              <a:buSzPts val="2025"/>
              <a:buNone/>
              <a:defRPr sz="2700"/>
            </a:lvl4pPr>
            <a:lvl5pPr marL="3047848" lvl="4" indent="-304784" algn="l">
              <a:spcBef>
                <a:spcPts val="540"/>
              </a:spcBef>
              <a:spcAft>
                <a:spcPts val="0"/>
              </a:spcAft>
              <a:buClr>
                <a:schemeClr val="dk1"/>
              </a:buClr>
              <a:buSzPts val="2025"/>
              <a:buNone/>
              <a:defRPr sz="2700"/>
            </a:lvl5pPr>
            <a:lvl6pPr marL="3657418" lvl="5" indent="-457178" algn="l">
              <a:spcBef>
                <a:spcPts val="480"/>
              </a:spcBef>
              <a:spcAft>
                <a:spcPts val="0"/>
              </a:spcAft>
              <a:buClr>
                <a:schemeClr val="dk1"/>
              </a:buClr>
              <a:buSzPts val="1800"/>
              <a:buChar char="•"/>
              <a:defRPr/>
            </a:lvl6pPr>
            <a:lvl7pPr marL="4266987" lvl="6" indent="-457178" algn="l">
              <a:spcBef>
                <a:spcPts val="480"/>
              </a:spcBef>
              <a:spcAft>
                <a:spcPts val="0"/>
              </a:spcAft>
              <a:buClr>
                <a:schemeClr val="dk1"/>
              </a:buClr>
              <a:buSzPts val="1800"/>
              <a:buChar char="•"/>
              <a:defRPr/>
            </a:lvl7pPr>
            <a:lvl8pPr marL="4876557" lvl="7" indent="-457178" algn="l">
              <a:spcBef>
                <a:spcPts val="480"/>
              </a:spcBef>
              <a:spcAft>
                <a:spcPts val="0"/>
              </a:spcAft>
              <a:buClr>
                <a:schemeClr val="dk1"/>
              </a:buClr>
              <a:buSzPts val="1800"/>
              <a:buChar char="•"/>
              <a:defRPr/>
            </a:lvl8pPr>
            <a:lvl9pPr marL="5486126" lvl="8" indent="-457178" algn="l">
              <a:spcBef>
                <a:spcPts val="48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3546286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83705" y="142461"/>
            <a:ext cx="11582400" cy="822960"/>
          </a:xfrm>
        </p:spPr>
        <p:txBody>
          <a:bodyPr lIns="0" tIns="0" rIns="0" bIns="0"/>
          <a:lstStyle>
            <a:lvl1pPr>
              <a:defRPr sz="2800" b="0" i="0">
                <a:solidFill>
                  <a:schemeClr val="bg1"/>
                </a:solidFill>
                <a:latin typeface="Corbel"/>
                <a:cs typeface="Corbel"/>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2000" b="1" i="0">
                <a:solidFill>
                  <a:schemeClr val="bg1"/>
                </a:solidFill>
                <a:latin typeface="Corbel"/>
                <a:cs typeface="Corbel"/>
              </a:defRPr>
            </a:lvl1pPr>
          </a:lstStyle>
          <a:p>
            <a:pPr lvl="0"/>
            <a:r>
              <a:rPr lang="en-US"/>
              <a:t>Click to edit Master text styles</a:t>
            </a:r>
          </a:p>
        </p:txBody>
      </p:sp>
    </p:spTree>
    <p:extLst>
      <p:ext uri="{BB962C8B-B14F-4D97-AF65-F5344CB8AC3E}">
        <p14:creationId xmlns:p14="http://schemas.microsoft.com/office/powerpoint/2010/main" val="34805161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3D8A4596-F25B-4B58-9D6A-8C271185E82B}"/>
              </a:ext>
            </a:extLst>
          </p:cNvPr>
          <p:cNvSpPr/>
          <p:nvPr userDrawn="1"/>
        </p:nvSpPr>
        <p:spPr>
          <a:xfrm rot="5400000">
            <a:off x="-560021" y="2493433"/>
            <a:ext cx="4959082" cy="3237617"/>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5748C23-F79E-4866-AFA2-292FC387DB11}"/>
              </a:ext>
            </a:extLst>
          </p:cNvPr>
          <p:cNvSpPr/>
          <p:nvPr userDrawn="1"/>
        </p:nvSpPr>
        <p:spPr>
          <a:xfrm>
            <a:off x="300714" y="1632701"/>
            <a:ext cx="269129" cy="4959082"/>
          </a:xfrm>
          <a:prstGeom prst="rect">
            <a:avLst/>
          </a:prstGeom>
          <a:solidFill>
            <a:srgbClr val="2DB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F7F57012-8B16-D946-A5CD-9DCE58D02160}"/>
              </a:ext>
            </a:extLst>
          </p:cNvPr>
          <p:cNvSpPr>
            <a:spLocks noGrp="1"/>
          </p:cNvSpPr>
          <p:nvPr userDrawn="1">
            <p:ph idx="10"/>
          </p:nvPr>
        </p:nvSpPr>
        <p:spPr>
          <a:xfrm>
            <a:off x="701038" y="2054088"/>
            <a:ext cx="2590429" cy="4108174"/>
          </a:xfrm>
          <a:prstGeom prst="rect">
            <a:avLst/>
          </a:prstGeom>
        </p:spPr>
        <p:txBody>
          <a:bodyPr vert="horz" lIns="91440" tIns="0" rIns="91440" bIns="0" rtlCol="0" anchor="ctr">
            <a:noAutofit/>
          </a:bodyPr>
          <a:lstStyle>
            <a:lvl1pPr marL="0" indent="0" algn="ctr">
              <a:spcBef>
                <a:spcPts val="1200"/>
              </a:spcBef>
              <a:buClr>
                <a:schemeClr val="accent3"/>
              </a:buClr>
              <a:buFontTx/>
              <a:buNone/>
              <a:defRPr sz="2000" b="0">
                <a:solidFill>
                  <a:schemeClr val="bg1"/>
                </a:solidFill>
              </a:defRPr>
            </a:lvl1pPr>
            <a:lvl2pPr marL="342900" indent="0">
              <a:buClr>
                <a:schemeClr val="accent2"/>
              </a:buClr>
              <a:buFont typeface="Arial" panose="020B0604020202020204" pitchFamily="34" charset="0"/>
              <a:buNone/>
              <a:defRPr sz="1600">
                <a:solidFill>
                  <a:schemeClr val="bg1"/>
                </a:solidFill>
              </a:defRPr>
            </a:lvl2pPr>
            <a:lvl3pPr marL="628650" indent="-285750">
              <a:buFont typeface="Arial" panose="020B0604020202020204" pitchFamily="34" charset="0"/>
              <a:buChar char="•"/>
              <a:defRPr sz="1600">
                <a:solidFill>
                  <a:schemeClr val="bg1"/>
                </a:solidFill>
              </a:defRPr>
            </a:lvl3pPr>
            <a:lvl4pPr marL="914400" indent="-285750">
              <a:buClr>
                <a:schemeClr val="accent1"/>
              </a:buClr>
              <a:buFont typeface="Arial" panose="020B0604020202020204" pitchFamily="34" charset="0"/>
              <a:buChar char="–"/>
              <a:defRPr sz="1400">
                <a:solidFill>
                  <a:schemeClr val="bg1"/>
                </a:solidFill>
              </a:defRPr>
            </a:lvl4pPr>
          </a:lstStyle>
          <a:p>
            <a:pPr lvl="0"/>
            <a:r>
              <a:rPr lang="en-US"/>
              <a:t>Click to edit Master text styles</a:t>
            </a:r>
          </a:p>
        </p:txBody>
      </p:sp>
      <p:sp>
        <p:nvSpPr>
          <p:cNvPr id="2" name="Title 1">
            <a:extLst>
              <a:ext uri="{FF2B5EF4-FFF2-40B4-BE49-F238E27FC236}">
                <a16:creationId xmlns:a16="http://schemas.microsoft.com/office/drawing/2014/main" id="{7667E7E2-E640-4B7E-8952-86A9C9D85855}"/>
              </a:ext>
            </a:extLst>
          </p:cNvPr>
          <p:cNvSpPr>
            <a:spLocks noGrp="1"/>
          </p:cNvSpPr>
          <p:nvPr userDrawn="1">
            <p:ph type="title"/>
          </p:nvPr>
        </p:nvSpPr>
        <p:spPr/>
        <p:txBody>
          <a:bodyPr/>
          <a:lstStyle/>
          <a:p>
            <a:r>
              <a:rPr lang="en-US"/>
              <a:t>Click to edit Master title style</a:t>
            </a:r>
          </a:p>
        </p:txBody>
      </p:sp>
      <p:pic>
        <p:nvPicPr>
          <p:cNvPr id="5" name="Picture 4" descr="A blue and black triangle&#10;&#10;Description automatically generated">
            <a:extLst>
              <a:ext uri="{FF2B5EF4-FFF2-40B4-BE49-F238E27FC236}">
                <a16:creationId xmlns:a16="http://schemas.microsoft.com/office/drawing/2014/main" id="{38EB5DEA-FCAC-719E-4502-A7EF6C756E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35807" y="6289826"/>
            <a:ext cx="415779" cy="480268"/>
          </a:xfrm>
          <a:prstGeom prst="rect">
            <a:avLst/>
          </a:prstGeom>
        </p:spPr>
      </p:pic>
      <p:pic>
        <p:nvPicPr>
          <p:cNvPr id="6" name="Picture 5" descr="A logo with a white letter&#10;&#10;Description automatically generated">
            <a:extLst>
              <a:ext uri="{FF2B5EF4-FFF2-40B4-BE49-F238E27FC236}">
                <a16:creationId xmlns:a16="http://schemas.microsoft.com/office/drawing/2014/main" id="{53B03035-BF93-EAF9-B5E6-C9788476000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119539" y="6327311"/>
            <a:ext cx="415779" cy="406864"/>
          </a:xfrm>
          <a:prstGeom prst="rect">
            <a:avLst/>
          </a:prstGeom>
        </p:spPr>
      </p:pic>
      <p:sp>
        <p:nvSpPr>
          <p:cNvPr id="7" name="Rounded Rectangle 6">
            <a:extLst>
              <a:ext uri="{FF2B5EF4-FFF2-40B4-BE49-F238E27FC236}">
                <a16:creationId xmlns:a16="http://schemas.microsoft.com/office/drawing/2014/main" id="{997BE323-3D11-75D8-9E13-047A7F65D4BE}"/>
              </a:ext>
            </a:extLst>
          </p:cNvPr>
          <p:cNvSpPr/>
          <p:nvPr userDrawn="1"/>
        </p:nvSpPr>
        <p:spPr>
          <a:xfrm>
            <a:off x="10480675" y="6273800"/>
            <a:ext cx="1117600" cy="517525"/>
          </a:xfrm>
          <a:prstGeom prst="roundRect">
            <a:avLst/>
          </a:prstGeom>
          <a:noFill/>
          <a:ln>
            <a:solidFill>
              <a:srgbClr val="2DBE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7869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3912">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Blank">
    <p:bg>
      <p:bgPr>
        <a:gradFill>
          <a:gsLst>
            <a:gs pos="0">
              <a:srgbClr val="0A2855"/>
            </a:gs>
            <a:gs pos="100000">
              <a:srgbClr val="091F3E"/>
            </a:gs>
          </a:gsLst>
          <a:lin ang="1620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ECC743-2D28-9699-6C59-C3404A90DAD8}"/>
              </a:ext>
            </a:extLst>
          </p:cNvPr>
          <p:cNvSpPr txBox="1"/>
          <p:nvPr userDrawn="1"/>
        </p:nvSpPr>
        <p:spPr>
          <a:xfrm>
            <a:off x="11199412" y="6445322"/>
            <a:ext cx="687788" cy="169277"/>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C38A2B-9949-4D79-8E37-D018533A28CA}" type="slidenum">
              <a:rPr kumimoji="0" lang="en-US" sz="1100" b="0" i="0" u="none" strike="noStrike" kern="1200" cap="none" spc="0" normalizeH="0" baseline="0" noProof="0" smtClean="0">
                <a:ln>
                  <a:noFill/>
                </a:ln>
                <a:solidFill>
                  <a:schemeClr val="accent1"/>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pic>
        <p:nvPicPr>
          <p:cNvPr id="3" name="Picture 239" descr="A picture containing background pattern&#10;&#10;Description automatically generated">
            <a:extLst>
              <a:ext uri="{FF2B5EF4-FFF2-40B4-BE49-F238E27FC236}">
                <a16:creationId xmlns:a16="http://schemas.microsoft.com/office/drawing/2014/main" id="{6F1539D5-AD27-0CB9-7610-593B09D4983F}"/>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8831766" y="4135956"/>
            <a:ext cx="3359634" cy="2721684"/>
          </a:xfrm>
          <a:prstGeom prst="rect">
            <a:avLst/>
          </a:prstGeom>
          <a:ln w="0">
            <a:noFill/>
          </a:ln>
        </p:spPr>
      </p:pic>
      <p:sp>
        <p:nvSpPr>
          <p:cNvPr id="4" name="TextBox 3">
            <a:extLst>
              <a:ext uri="{FF2B5EF4-FFF2-40B4-BE49-F238E27FC236}">
                <a16:creationId xmlns:a16="http://schemas.microsoft.com/office/drawing/2014/main" id="{AAB44CA4-B209-D7C5-9232-0C0EB132C148}"/>
              </a:ext>
            </a:extLst>
          </p:cNvPr>
          <p:cNvSpPr txBox="1"/>
          <p:nvPr userDrawn="1"/>
        </p:nvSpPr>
        <p:spPr>
          <a:xfrm>
            <a:off x="10677869" y="6387031"/>
            <a:ext cx="907621" cy="276999"/>
          </a:xfrm>
          <a:prstGeom prst="rect">
            <a:avLst/>
          </a:prstGeom>
          <a:noFill/>
        </p:spPr>
        <p:txBody>
          <a:bodyPr wrap="none" rtlCol="0">
            <a:spAutoFit/>
          </a:bodyPr>
          <a:lstStyle/>
          <a:p>
            <a:r>
              <a:rPr lang="en-US" sz="1200">
                <a:solidFill>
                  <a:srgbClr val="7ADFD9"/>
                </a:solidFill>
              </a:rPr>
              <a:t>4DMedical</a:t>
            </a:r>
          </a:p>
        </p:txBody>
      </p:sp>
      <p:sp>
        <p:nvSpPr>
          <p:cNvPr id="5" name="Title 1">
            <a:extLst>
              <a:ext uri="{FF2B5EF4-FFF2-40B4-BE49-F238E27FC236}">
                <a16:creationId xmlns:a16="http://schemas.microsoft.com/office/drawing/2014/main" id="{F720FBD7-018D-1A89-CABA-0A63136B54E2}"/>
              </a:ext>
            </a:extLst>
          </p:cNvPr>
          <p:cNvSpPr>
            <a:spLocks noGrp="1"/>
          </p:cNvSpPr>
          <p:nvPr>
            <p:ph type="title"/>
          </p:nvPr>
        </p:nvSpPr>
        <p:spPr>
          <a:xfrm>
            <a:off x="304800" y="152400"/>
            <a:ext cx="11582400" cy="822960"/>
          </a:xfrm>
        </p:spPr>
        <p:txBody>
          <a:bodyPr>
            <a:normAutofit/>
          </a:bodyPr>
          <a:lstStyle>
            <a:lvl1pPr>
              <a:defRPr sz="2800" b="1">
                <a:solidFill>
                  <a:schemeClr val="bg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364461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hallenge">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70941" y="1142999"/>
            <a:ext cx="11490961" cy="5101683"/>
          </a:xfrm>
          <a:prstGeom prst="rect">
            <a:avLst/>
          </a:prstGeom>
        </p:spPr>
        <p:txBody>
          <a:bodyPr vert="horz" lIns="0" tIns="0" rIns="0" bIns="0" rtlCol="0">
            <a:noAutofit/>
          </a:bodyPr>
          <a:lstStyle>
            <a:lvl1pPr marL="342900" indent="-342900">
              <a:buClr>
                <a:schemeClr val="accent3"/>
              </a:buClr>
              <a:buFont typeface="Wingdings 3" panose="05040102010807070707" pitchFamily="18" charset="2"/>
              <a:buChar char="u"/>
              <a:defRPr sz="2000" b="0">
                <a:solidFill>
                  <a:schemeClr val="accent1"/>
                </a:solidFill>
              </a:defRPr>
            </a:lvl1pPr>
            <a:lvl2pPr marL="342900" indent="0">
              <a:buClr>
                <a:schemeClr val="accent2"/>
              </a:buClr>
              <a:buFont typeface="Arial" panose="020B0604020202020204" pitchFamily="34" charset="0"/>
              <a:buNone/>
              <a:defRPr sz="1800"/>
            </a:lvl2pPr>
            <a:lvl3pPr marL="628650" indent="-285750">
              <a:buFont typeface="Arial" panose="020B0604020202020204" pitchFamily="34" charset="0"/>
              <a:buChar char="•"/>
              <a:defRPr sz="1800"/>
            </a:lvl3pPr>
            <a:lvl4pPr marL="914400" indent="-285750">
              <a:buClr>
                <a:schemeClr val="accent1"/>
              </a:buClr>
              <a:buFont typeface="Arial" panose="020B0604020202020204" pitchFamily="34" charset="0"/>
              <a:buChar cha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85748C23-F79E-4866-AFA2-292FC387DB11}"/>
              </a:ext>
            </a:extLst>
          </p:cNvPr>
          <p:cNvSpPr/>
          <p:nvPr userDrawn="1"/>
        </p:nvSpPr>
        <p:spPr>
          <a:xfrm>
            <a:off x="304800" y="1141555"/>
            <a:ext cx="91439" cy="50749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8224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Case Study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8A4596-F25B-4B58-9D6A-8C271185E82B}"/>
              </a:ext>
            </a:extLst>
          </p:cNvPr>
          <p:cNvSpPr/>
          <p:nvPr userDrawn="1"/>
        </p:nvSpPr>
        <p:spPr>
          <a:xfrm>
            <a:off x="304800" y="1143000"/>
            <a:ext cx="2982582" cy="507492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5748C23-F79E-4866-AFA2-292FC387DB11}"/>
              </a:ext>
            </a:extLst>
          </p:cNvPr>
          <p:cNvSpPr/>
          <p:nvPr userDrawn="1"/>
        </p:nvSpPr>
        <p:spPr>
          <a:xfrm>
            <a:off x="304800" y="1145802"/>
            <a:ext cx="91439" cy="50749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F7F57012-8B16-D946-A5CD-9DCE58D02160}"/>
              </a:ext>
            </a:extLst>
          </p:cNvPr>
          <p:cNvSpPr>
            <a:spLocks noGrp="1"/>
          </p:cNvSpPr>
          <p:nvPr userDrawn="1">
            <p:ph idx="10"/>
          </p:nvPr>
        </p:nvSpPr>
        <p:spPr>
          <a:xfrm>
            <a:off x="392154" y="1146056"/>
            <a:ext cx="2899314" cy="5074920"/>
          </a:xfrm>
          <a:prstGeom prst="rect">
            <a:avLst/>
          </a:prstGeom>
        </p:spPr>
        <p:txBody>
          <a:bodyPr vert="horz" lIns="91440" tIns="0" rIns="91440" bIns="0" rtlCol="0" anchor="ctr">
            <a:noAutofit/>
          </a:bodyPr>
          <a:lstStyle>
            <a:lvl1pPr marL="0" indent="0" algn="ctr">
              <a:spcBef>
                <a:spcPts val="1200"/>
              </a:spcBef>
              <a:buClr>
                <a:schemeClr val="accent3"/>
              </a:buClr>
              <a:buFontTx/>
              <a:buNone/>
              <a:defRPr sz="2000" b="0">
                <a:solidFill>
                  <a:schemeClr val="bg1"/>
                </a:solidFill>
              </a:defRPr>
            </a:lvl1pPr>
            <a:lvl2pPr marL="342900" indent="0">
              <a:buClr>
                <a:schemeClr val="accent2"/>
              </a:buClr>
              <a:buFont typeface="Arial" panose="020B0604020202020204" pitchFamily="34" charset="0"/>
              <a:buNone/>
              <a:defRPr sz="1600">
                <a:solidFill>
                  <a:schemeClr val="bg1"/>
                </a:solidFill>
              </a:defRPr>
            </a:lvl2pPr>
            <a:lvl3pPr marL="628650" indent="-285750">
              <a:buFont typeface="Arial" panose="020B0604020202020204" pitchFamily="34" charset="0"/>
              <a:buChar char="•"/>
              <a:defRPr sz="1600">
                <a:solidFill>
                  <a:schemeClr val="bg1"/>
                </a:solidFill>
              </a:defRPr>
            </a:lvl3pPr>
            <a:lvl4pPr marL="914400" indent="-285750">
              <a:buClr>
                <a:schemeClr val="accent1"/>
              </a:buClr>
              <a:buFont typeface="Arial" panose="020B0604020202020204" pitchFamily="34" charset="0"/>
              <a:buChar char="–"/>
              <a:defRPr sz="1400">
                <a:solidFill>
                  <a:schemeClr val="bg1"/>
                </a:solidFill>
              </a:defRPr>
            </a:lvl4pPr>
          </a:lstStyle>
          <a:p>
            <a:pPr lvl="0"/>
            <a:r>
              <a:rPr lang="en-US"/>
              <a:t>Click to edit Master text styles</a:t>
            </a:r>
          </a:p>
        </p:txBody>
      </p:sp>
      <p:sp>
        <p:nvSpPr>
          <p:cNvPr id="2" name="Title 1">
            <a:extLst>
              <a:ext uri="{FF2B5EF4-FFF2-40B4-BE49-F238E27FC236}">
                <a16:creationId xmlns:a16="http://schemas.microsoft.com/office/drawing/2014/main" id="{7667E7E2-E640-4B7E-8952-86A9C9D85855}"/>
              </a:ext>
            </a:extLst>
          </p:cNvPr>
          <p:cNvSpPr>
            <a:spLocks noGrp="1"/>
          </p:cNvSpPr>
          <p:nvPr userDrawn="1">
            <p:ph type="title"/>
          </p:nvPr>
        </p:nvSpPr>
        <p:spPr/>
        <p:txBody>
          <a:bodyPr/>
          <a:lstStyle/>
          <a:p>
            <a:r>
              <a:rPr lang="en-US"/>
              <a:t>Click to edit Master title style</a:t>
            </a:r>
          </a:p>
        </p:txBody>
      </p:sp>
    </p:spTree>
    <p:extLst>
      <p:ext uri="{BB962C8B-B14F-4D97-AF65-F5344CB8AC3E}">
        <p14:creationId xmlns:p14="http://schemas.microsoft.com/office/powerpoint/2010/main" val="14213772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391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577008"/>
            <a:ext cx="11582400" cy="4603873"/>
          </a:xfrm>
          <a:prstGeom prst="rect">
            <a:avLst/>
          </a:prstGeom>
        </p:spPr>
        <p:txBody>
          <a:bodyPr vert="horz" lIns="0" tIns="0" rIns="0" bIns="0" rtlCol="0">
            <a:noAutofit/>
          </a:bodyPr>
          <a:lstStyle>
            <a:lvl1pPr>
              <a:defRPr>
                <a:solidFill>
                  <a:schemeClr val="bg1"/>
                </a:solidFill>
                <a:latin typeface="Corbel" panose="020B0503020204020204" pitchFamily="34" charset="0"/>
              </a:defRPr>
            </a:lvl1pPr>
            <a:lvl2pPr>
              <a:defRPr>
                <a:solidFill>
                  <a:schemeClr val="bg1"/>
                </a:solidFill>
                <a:latin typeface="Corbel" panose="020B0503020204020204" pitchFamily="34" charset="0"/>
              </a:defRPr>
            </a:lvl2pPr>
            <a:lvl3pPr>
              <a:defRPr>
                <a:solidFill>
                  <a:schemeClr val="bg1"/>
                </a:solidFill>
                <a:latin typeface="Corbel" panose="020B0503020204020204" pitchFamily="34" charset="0"/>
              </a:defRPr>
            </a:lvl3pPr>
            <a:lvl4pPr>
              <a:defRPr>
                <a:solidFill>
                  <a:schemeClr val="bg1"/>
                </a:solidFill>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a:xfrm>
            <a:off x="483072" y="139093"/>
            <a:ext cx="11582400" cy="822960"/>
          </a:xfrm>
        </p:spPr>
        <p:txBody>
          <a:bodyPr/>
          <a:lstStyle>
            <a:lvl1pPr>
              <a:defRPr>
                <a:latin typeface="Corbel" panose="020B0503020204020204" pitchFamily="34" charset="0"/>
              </a:defRPr>
            </a:lvl1pPr>
          </a:lstStyle>
          <a:p>
            <a:r>
              <a:rPr lang="en-US"/>
              <a:t>Click to edit Master title style</a:t>
            </a:r>
          </a:p>
        </p:txBody>
      </p:sp>
      <p:pic>
        <p:nvPicPr>
          <p:cNvPr id="3" name="Picture 2" descr="A blue and white logo&#10;&#10;Description automatically generated">
            <a:extLst>
              <a:ext uri="{FF2B5EF4-FFF2-40B4-BE49-F238E27FC236}">
                <a16:creationId xmlns:a16="http://schemas.microsoft.com/office/drawing/2014/main" id="{27A37091-E252-0C79-99C4-56E8C820DA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4220" y="826706"/>
            <a:ext cx="1201313" cy="237792"/>
          </a:xfrm>
          <a:prstGeom prst="rect">
            <a:avLst/>
          </a:prstGeom>
        </p:spPr>
      </p:pic>
    </p:spTree>
    <p:extLst>
      <p:ext uri="{BB962C8B-B14F-4D97-AF65-F5344CB8AC3E}">
        <p14:creationId xmlns:p14="http://schemas.microsoft.com/office/powerpoint/2010/main" val="127375457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ase Study 2">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userDrawn="1">
            <p:ph idx="10"/>
          </p:nvPr>
        </p:nvSpPr>
        <p:spPr>
          <a:xfrm>
            <a:off x="701038" y="2054088"/>
            <a:ext cx="2590429" cy="4108174"/>
          </a:xfrm>
          <a:prstGeom prst="rect">
            <a:avLst/>
          </a:prstGeom>
        </p:spPr>
        <p:txBody>
          <a:bodyPr vert="horz" lIns="91440" tIns="0" rIns="91440" bIns="0" rtlCol="0" anchor="ctr">
            <a:noAutofit/>
          </a:bodyPr>
          <a:lstStyle>
            <a:lvl1pPr marL="0" indent="0" algn="ctr">
              <a:spcBef>
                <a:spcPts val="1200"/>
              </a:spcBef>
              <a:buClr>
                <a:schemeClr val="accent3"/>
              </a:buClr>
              <a:buFontTx/>
              <a:buNone/>
              <a:defRPr sz="2000" b="0">
                <a:solidFill>
                  <a:schemeClr val="bg1"/>
                </a:solidFill>
              </a:defRPr>
            </a:lvl1pPr>
            <a:lvl2pPr marL="342900" indent="0">
              <a:buClr>
                <a:schemeClr val="accent2"/>
              </a:buClr>
              <a:buFont typeface="Arial" panose="020B0604020202020204" pitchFamily="34" charset="0"/>
              <a:buNone/>
              <a:defRPr sz="1600">
                <a:solidFill>
                  <a:schemeClr val="bg1"/>
                </a:solidFill>
              </a:defRPr>
            </a:lvl2pPr>
            <a:lvl3pPr marL="628650" indent="-285750">
              <a:buFont typeface="Arial" panose="020B0604020202020204" pitchFamily="34" charset="0"/>
              <a:buChar char="•"/>
              <a:defRPr sz="1600">
                <a:solidFill>
                  <a:schemeClr val="bg1"/>
                </a:solidFill>
              </a:defRPr>
            </a:lvl3pPr>
            <a:lvl4pPr marL="914400" indent="-285750">
              <a:buClr>
                <a:schemeClr val="accent1"/>
              </a:buClr>
              <a:buFont typeface="Arial" panose="020B0604020202020204" pitchFamily="34" charset="0"/>
              <a:buChar char="–"/>
              <a:defRPr sz="1400">
                <a:solidFill>
                  <a:schemeClr val="bg1"/>
                </a:solidFill>
              </a:defRPr>
            </a:lvl4pPr>
          </a:lstStyle>
          <a:p>
            <a:pPr lvl="0"/>
            <a:r>
              <a:rPr lang="en-US"/>
              <a:t>Click to edit Master text styles</a:t>
            </a:r>
          </a:p>
        </p:txBody>
      </p:sp>
      <p:sp>
        <p:nvSpPr>
          <p:cNvPr id="2" name="Title 1">
            <a:extLst>
              <a:ext uri="{FF2B5EF4-FFF2-40B4-BE49-F238E27FC236}">
                <a16:creationId xmlns:a16="http://schemas.microsoft.com/office/drawing/2014/main" id="{7667E7E2-E640-4B7E-8952-86A9C9D85855}"/>
              </a:ext>
            </a:extLst>
          </p:cNvPr>
          <p:cNvSpPr>
            <a:spLocks noGrp="1"/>
          </p:cNvSpPr>
          <p:nvPr userDrawn="1">
            <p:ph type="title"/>
          </p:nvPr>
        </p:nvSpPr>
        <p:spPr>
          <a:xfrm>
            <a:off x="483704" y="142461"/>
            <a:ext cx="11582400" cy="822960"/>
          </a:xfrm>
        </p:spPr>
        <p:txBody>
          <a:bodyPr/>
          <a:lstStyle>
            <a:lvl1pPr>
              <a:defRPr>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88452654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DCECCB84-F9BA-43D5-87BE-67443E8EF086}">
      <p15:sldGuideLst xmlns:p15="http://schemas.microsoft.com/office/powerpoint/2012/main">
        <p15:guide id="1" orient="horz" pos="3912">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itle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3059"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3" name="Content Placeholder 2"/>
          <p:cNvSpPr>
            <a:spLocks noGrp="1"/>
          </p:cNvSpPr>
          <p:nvPr>
            <p:ph sz="half" idx="1"/>
          </p:nvPr>
        </p:nvSpPr>
        <p:spPr>
          <a:xfrm>
            <a:off x="304800" y="1577008"/>
            <a:ext cx="5537323" cy="4595191"/>
          </a:xfrm>
        </p:spPr>
        <p:txBody>
          <a:bodyPr/>
          <a:lstStyle>
            <a:lvl1pPr>
              <a:defRPr sz="2400">
                <a:solidFill>
                  <a:schemeClr val="bg1"/>
                </a:solidFill>
                <a:latin typeface="Corbel" panose="020B0503020204020204" pitchFamily="34" charset="0"/>
              </a:defRPr>
            </a:lvl1pPr>
            <a:lvl2pPr>
              <a:defRPr sz="2000">
                <a:solidFill>
                  <a:schemeClr val="bg1"/>
                </a:solidFill>
                <a:latin typeface="Corbel" panose="020B0503020204020204" pitchFamily="34" charset="0"/>
              </a:defRPr>
            </a:lvl2pPr>
            <a:lvl3pPr>
              <a:defRPr sz="1800">
                <a:solidFill>
                  <a:schemeClr val="bg1"/>
                </a:solidFill>
                <a:latin typeface="Corbel" panose="020B0503020204020204" pitchFamily="34" charset="0"/>
              </a:defRPr>
            </a:lvl3pPr>
            <a:lvl4pPr>
              <a:defRPr sz="1600">
                <a:solidFill>
                  <a:schemeClr val="bg1"/>
                </a:solidFill>
                <a:latin typeface="Corbel" panose="020B0503020204020204" pitchFamily="34" charset="0"/>
              </a:defRPr>
            </a:lvl4pPr>
            <a:lvl5pPr>
              <a:defRPr sz="1600">
                <a:solidFill>
                  <a:schemeClr val="bg1"/>
                </a:solidFill>
                <a:latin typeface="Corbel" panose="020B0503020204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3893" y="1577008"/>
            <a:ext cx="5553307" cy="4595191"/>
          </a:xfrm>
        </p:spPr>
        <p:txBody>
          <a:bodyPr/>
          <a:lstStyle>
            <a:lvl1pPr>
              <a:defRPr sz="2400">
                <a:solidFill>
                  <a:schemeClr val="bg1"/>
                </a:solidFill>
                <a:latin typeface="Corbel" panose="020B0503020204020204" pitchFamily="34" charset="0"/>
              </a:defRPr>
            </a:lvl1pPr>
            <a:lvl2pPr>
              <a:defRPr sz="2000">
                <a:solidFill>
                  <a:schemeClr val="bg1"/>
                </a:solidFill>
                <a:latin typeface="Corbel" panose="020B0503020204020204" pitchFamily="34" charset="0"/>
              </a:defRPr>
            </a:lvl2pPr>
            <a:lvl3pPr>
              <a:defRPr sz="1800">
                <a:solidFill>
                  <a:schemeClr val="bg1"/>
                </a:solidFill>
                <a:latin typeface="Corbel" panose="020B0503020204020204" pitchFamily="34" charset="0"/>
              </a:defRPr>
            </a:lvl3pPr>
            <a:lvl4pPr>
              <a:defRPr sz="1600">
                <a:solidFill>
                  <a:schemeClr val="bg1"/>
                </a:solidFill>
                <a:latin typeface="Corbel" panose="020B0503020204020204" pitchFamily="34" charset="0"/>
              </a:defRPr>
            </a:lvl4pPr>
            <a:lvl5pPr>
              <a:defRPr sz="1600">
                <a:solidFill>
                  <a:schemeClr val="bg1"/>
                </a:solidFill>
                <a:latin typeface="Corbel" panose="020B0503020204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226954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3705" y="142460"/>
            <a:ext cx="6217920" cy="822959"/>
          </a:xfrm>
        </p:spPr>
        <p:txBody>
          <a:bodyPr/>
          <a:lstStyle>
            <a:lvl1pPr>
              <a:defRPr>
                <a:latin typeface="Corbel" panose="020B0503020204020204"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49DE3970-DA22-4CE6-AA2A-4B8CFAB175E4}"/>
              </a:ext>
            </a:extLst>
          </p:cNvPr>
          <p:cNvSpPr>
            <a:spLocks noGrp="1"/>
          </p:cNvSpPr>
          <p:nvPr>
            <p:ph idx="10"/>
          </p:nvPr>
        </p:nvSpPr>
        <p:spPr>
          <a:xfrm>
            <a:off x="304800" y="1512526"/>
            <a:ext cx="6217920" cy="4659674"/>
          </a:xfrm>
          <a:prstGeom prst="rect">
            <a:avLst/>
          </a:prstGeom>
        </p:spPr>
        <p:txBody>
          <a:bodyPr vert="horz" lIns="0" tIns="0" rIns="0" bIns="0" rtlCol="0">
            <a:noAutofit/>
          </a:bodyPr>
          <a:lstStyle>
            <a:lvl1pPr marL="0" indent="0">
              <a:buNone/>
              <a:defRPr b="1">
                <a:solidFill>
                  <a:schemeClr val="accent1"/>
                </a:solidFill>
                <a:latin typeface="Corbel" panose="020B0503020204020204" pitchFamily="34" charset="0"/>
              </a:defRPr>
            </a:lvl1pPr>
            <a:lvl2pPr marL="0" indent="0">
              <a:buClr>
                <a:schemeClr val="accent2"/>
              </a:buClr>
              <a:buFont typeface="Arial" panose="020B0604020202020204" pitchFamily="34" charset="0"/>
              <a:buNone/>
              <a:defRPr sz="1800">
                <a:latin typeface="Corbel" panose="020B0503020204020204" pitchFamily="34" charset="0"/>
              </a:defRPr>
            </a:lvl2pPr>
            <a:lvl3pPr marL="277813" indent="-277813">
              <a:buFont typeface="Arial" panose="020B0604020202020204" pitchFamily="34" charset="0"/>
              <a:buChar char="•"/>
              <a:defRPr sz="2000">
                <a:latin typeface="Corbel" panose="020B0503020204020204" pitchFamily="34" charset="0"/>
              </a:defRPr>
            </a:lvl3pPr>
            <a:lvl4pPr marL="623888" indent="-290513">
              <a:buClr>
                <a:schemeClr val="accent1"/>
              </a:buClr>
              <a:buFont typeface="Arial" panose="020B0604020202020204" pitchFamily="34" charset="0"/>
              <a:buChar char="–"/>
              <a:defRPr sz="1400">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2">
            <a:extLst>
              <a:ext uri="{FF2B5EF4-FFF2-40B4-BE49-F238E27FC236}">
                <a16:creationId xmlns:a16="http://schemas.microsoft.com/office/drawing/2014/main" id="{1C8EF164-C863-444D-96BC-DF0FA66CDECC}"/>
              </a:ext>
            </a:extLst>
          </p:cNvPr>
          <p:cNvSpPr>
            <a:spLocks noGrp="1"/>
          </p:cNvSpPr>
          <p:nvPr>
            <p:ph idx="13"/>
          </p:nvPr>
        </p:nvSpPr>
        <p:spPr>
          <a:xfrm>
            <a:off x="7135758" y="2319130"/>
            <a:ext cx="4740383" cy="3853070"/>
          </a:xfrm>
          <a:prstGeom prst="rect">
            <a:avLst/>
          </a:prstGeom>
        </p:spPr>
        <p:txBody>
          <a:bodyPr vert="horz" lIns="0" tIns="0" rIns="0" bIns="0" rtlCol="0">
            <a:noAutofit/>
          </a:bodyPr>
          <a:lstStyle>
            <a:lvl1pPr marL="0" indent="0">
              <a:spcBef>
                <a:spcPts val="800"/>
              </a:spcBef>
              <a:buNone/>
              <a:defRPr sz="1800" b="1">
                <a:solidFill>
                  <a:srgbClr val="7ADFD9"/>
                </a:solidFill>
                <a:latin typeface="Corbel" panose="020B0503020204020204" pitchFamily="34" charset="0"/>
              </a:defRPr>
            </a:lvl1pPr>
            <a:lvl2pPr marL="0" indent="0">
              <a:spcBef>
                <a:spcPts val="300"/>
              </a:spcBef>
              <a:buClr>
                <a:schemeClr val="accent2"/>
              </a:buClr>
              <a:buFont typeface="Arial" panose="020B0604020202020204" pitchFamily="34" charset="0"/>
              <a:buNone/>
              <a:defRPr sz="1800">
                <a:solidFill>
                  <a:schemeClr val="bg1"/>
                </a:solidFill>
                <a:latin typeface="Corbel" panose="020B0503020204020204" pitchFamily="34" charset="0"/>
              </a:defRPr>
            </a:lvl2pPr>
            <a:lvl3pPr marL="277813" indent="-277813">
              <a:spcBef>
                <a:spcPts val="300"/>
              </a:spcBef>
              <a:buClr>
                <a:srgbClr val="7ADFD9"/>
              </a:buClr>
              <a:buFont typeface="Arial" panose="020B0604020202020204" pitchFamily="34" charset="0"/>
              <a:buChar char="•"/>
              <a:defRPr sz="1800">
                <a:solidFill>
                  <a:schemeClr val="bg1"/>
                </a:solidFill>
                <a:latin typeface="Corbel" panose="020B0503020204020204" pitchFamily="34" charset="0"/>
              </a:defRPr>
            </a:lvl3pPr>
            <a:lvl4pPr marL="623888" indent="-290513">
              <a:spcBef>
                <a:spcPts val="300"/>
              </a:spcBef>
              <a:buClr>
                <a:srgbClr val="7ADFD9"/>
              </a:buClr>
              <a:buFont typeface="Arial" panose="020B0604020202020204" pitchFamily="34" charset="0"/>
              <a:buChar char="–"/>
              <a:defRPr sz="1400">
                <a:solidFill>
                  <a:schemeClr val="bg1"/>
                </a:solidFill>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7591381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DCECCB84-F9BA-43D5-87BE-67443E8EF086}">
      <p15:sldGuideLst xmlns:p15="http://schemas.microsoft.com/office/powerpoint/2012/main">
        <p15:guide id="1" orient="horz" pos="408">
          <p15:clr>
            <a:srgbClr val="FBAE40"/>
          </p15:clr>
        </p15:guide>
        <p15:guide id="2" pos="4104">
          <p15:clr>
            <a:srgbClr val="FBAE40"/>
          </p15:clr>
        </p15:guide>
        <p15:guide id="3" pos="4512">
          <p15:clr>
            <a:srgbClr val="FBAE40"/>
          </p15:clr>
        </p15:guide>
        <p15:guide id="4" orient="horz" pos="79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Multi Cas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2B859D8-A88E-D5AF-ED91-5A394ADD983A}"/>
              </a:ext>
            </a:extLst>
          </p:cNvPr>
          <p:cNvGrpSpPr/>
          <p:nvPr userDrawn="1"/>
        </p:nvGrpSpPr>
        <p:grpSpPr>
          <a:xfrm>
            <a:off x="304799" y="5487606"/>
            <a:ext cx="3196684" cy="1046993"/>
            <a:chOff x="304799" y="4683719"/>
            <a:chExt cx="3196684" cy="1046993"/>
          </a:xfrm>
        </p:grpSpPr>
        <p:sp>
          <p:nvSpPr>
            <p:cNvPr id="21" name="Rounded Rectangle 20">
              <a:extLst>
                <a:ext uri="{FF2B5EF4-FFF2-40B4-BE49-F238E27FC236}">
                  <a16:creationId xmlns:a16="http://schemas.microsoft.com/office/drawing/2014/main" id="{CB27DD52-3626-4E3B-96BC-8410C880BAA1}"/>
                </a:ext>
              </a:extLst>
            </p:cNvPr>
            <p:cNvSpPr/>
            <p:nvPr userDrawn="1"/>
          </p:nvSpPr>
          <p:spPr>
            <a:xfrm>
              <a:off x="304799" y="4683719"/>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Rectangle 8">
              <a:extLst>
                <a:ext uri="{FF2B5EF4-FFF2-40B4-BE49-F238E27FC236}">
                  <a16:creationId xmlns:a16="http://schemas.microsoft.com/office/drawing/2014/main" id="{AB6E0974-8041-4F10-5A0E-9CB65BA5B61A}"/>
                </a:ext>
              </a:extLst>
            </p:cNvPr>
            <p:cNvSpPr/>
            <p:nvPr userDrawn="1"/>
          </p:nvSpPr>
          <p:spPr>
            <a:xfrm>
              <a:off x="304799" y="4685542"/>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20" name="Group 19">
            <a:extLst>
              <a:ext uri="{FF2B5EF4-FFF2-40B4-BE49-F238E27FC236}">
                <a16:creationId xmlns:a16="http://schemas.microsoft.com/office/drawing/2014/main" id="{B331E8AC-F086-CF70-6ADA-E6F39B147919}"/>
              </a:ext>
            </a:extLst>
          </p:cNvPr>
          <p:cNvGrpSpPr/>
          <p:nvPr userDrawn="1"/>
        </p:nvGrpSpPr>
        <p:grpSpPr>
          <a:xfrm>
            <a:off x="304799" y="4155840"/>
            <a:ext cx="3196684" cy="1047278"/>
            <a:chOff x="304799" y="3541293"/>
            <a:chExt cx="3196684" cy="1047278"/>
          </a:xfrm>
        </p:grpSpPr>
        <p:sp>
          <p:nvSpPr>
            <p:cNvPr id="16" name="Rounded Rectangle 15">
              <a:extLst>
                <a:ext uri="{FF2B5EF4-FFF2-40B4-BE49-F238E27FC236}">
                  <a16:creationId xmlns:a16="http://schemas.microsoft.com/office/drawing/2014/main" id="{C12CBEDC-64D6-4B72-84A0-2FFEA58453D4}"/>
                </a:ext>
              </a:extLst>
            </p:cNvPr>
            <p:cNvSpPr/>
            <p:nvPr userDrawn="1"/>
          </p:nvSpPr>
          <p:spPr>
            <a:xfrm>
              <a:off x="304799" y="3541578"/>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Corbel" panose="020B0503020204020204" pitchFamily="34" charset="0"/>
              </a:endParaRPr>
            </a:p>
          </p:txBody>
        </p:sp>
        <p:sp>
          <p:nvSpPr>
            <p:cNvPr id="4" name="Rectangle 3">
              <a:extLst>
                <a:ext uri="{FF2B5EF4-FFF2-40B4-BE49-F238E27FC236}">
                  <a16:creationId xmlns:a16="http://schemas.microsoft.com/office/drawing/2014/main" id="{C3D7660D-954F-40BB-5D0B-BCB1F8E8A31A}"/>
                </a:ext>
              </a:extLst>
            </p:cNvPr>
            <p:cNvSpPr/>
            <p:nvPr userDrawn="1"/>
          </p:nvSpPr>
          <p:spPr>
            <a:xfrm>
              <a:off x="304799" y="3541293"/>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10" name="Group 9">
            <a:extLst>
              <a:ext uri="{FF2B5EF4-FFF2-40B4-BE49-F238E27FC236}">
                <a16:creationId xmlns:a16="http://schemas.microsoft.com/office/drawing/2014/main" id="{B7FD94FD-7048-2ED7-19EE-027A88F874BE}"/>
              </a:ext>
            </a:extLst>
          </p:cNvPr>
          <p:cNvGrpSpPr/>
          <p:nvPr userDrawn="1"/>
        </p:nvGrpSpPr>
        <p:grpSpPr>
          <a:xfrm>
            <a:off x="304799" y="2824774"/>
            <a:ext cx="3196684" cy="1046993"/>
            <a:chOff x="304799" y="2399440"/>
            <a:chExt cx="3196684" cy="1046993"/>
          </a:xfrm>
        </p:grpSpPr>
        <p:sp>
          <p:nvSpPr>
            <p:cNvPr id="11" name="Rounded Rectangle 10">
              <a:extLst>
                <a:ext uri="{FF2B5EF4-FFF2-40B4-BE49-F238E27FC236}">
                  <a16:creationId xmlns:a16="http://schemas.microsoft.com/office/drawing/2014/main" id="{C4931B40-C3E4-4EB6-8780-B6349C5789A6}"/>
                </a:ext>
              </a:extLst>
            </p:cNvPr>
            <p:cNvSpPr/>
            <p:nvPr userDrawn="1"/>
          </p:nvSpPr>
          <p:spPr>
            <a:xfrm>
              <a:off x="304799" y="2399440"/>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3" name="Rectangle 2">
              <a:extLst>
                <a:ext uri="{FF2B5EF4-FFF2-40B4-BE49-F238E27FC236}">
                  <a16:creationId xmlns:a16="http://schemas.microsoft.com/office/drawing/2014/main" id="{662A5D73-8E2A-F839-EA19-BDF4A5F66638}"/>
                </a:ext>
              </a:extLst>
            </p:cNvPr>
            <p:cNvSpPr/>
            <p:nvPr userDrawn="1"/>
          </p:nvSpPr>
          <p:spPr>
            <a:xfrm>
              <a:off x="304799" y="2402041"/>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15" name="Group 14">
            <a:extLst>
              <a:ext uri="{FF2B5EF4-FFF2-40B4-BE49-F238E27FC236}">
                <a16:creationId xmlns:a16="http://schemas.microsoft.com/office/drawing/2014/main" id="{C71BFD5A-826E-004A-015D-2241481FACD3}"/>
              </a:ext>
            </a:extLst>
          </p:cNvPr>
          <p:cNvGrpSpPr/>
          <p:nvPr userDrawn="1"/>
        </p:nvGrpSpPr>
        <p:grpSpPr>
          <a:xfrm>
            <a:off x="304799" y="1495840"/>
            <a:ext cx="3196684" cy="1046993"/>
            <a:chOff x="304799" y="1257301"/>
            <a:chExt cx="3196684" cy="1046993"/>
          </a:xfrm>
        </p:grpSpPr>
        <p:sp>
          <p:nvSpPr>
            <p:cNvPr id="6" name="Rounded Rectangle 5">
              <a:extLst>
                <a:ext uri="{FF2B5EF4-FFF2-40B4-BE49-F238E27FC236}">
                  <a16:creationId xmlns:a16="http://schemas.microsoft.com/office/drawing/2014/main" id="{436FF191-661C-4969-9997-FC3426C85297}"/>
                </a:ext>
              </a:extLst>
            </p:cNvPr>
            <p:cNvSpPr/>
            <p:nvPr userDrawn="1"/>
          </p:nvSpPr>
          <p:spPr>
            <a:xfrm>
              <a:off x="304799" y="1257301"/>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7" name="Rectangle 6">
              <a:extLst>
                <a:ext uri="{FF2B5EF4-FFF2-40B4-BE49-F238E27FC236}">
                  <a16:creationId xmlns:a16="http://schemas.microsoft.com/office/drawing/2014/main" id="{F4493AEF-7D91-4FA0-AE62-FEA2761FF8E6}"/>
                </a:ext>
              </a:extLst>
            </p:cNvPr>
            <p:cNvSpPr/>
            <p:nvPr userDrawn="1"/>
          </p:nvSpPr>
          <p:spPr>
            <a:xfrm>
              <a:off x="304799" y="1262788"/>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sp>
        <p:nvSpPr>
          <p:cNvPr id="2" name="Title 1"/>
          <p:cNvSpPr>
            <a:spLocks noGrp="1"/>
          </p:cNvSpPr>
          <p:nvPr userDrawn="1">
            <p:ph type="title"/>
          </p:nvPr>
        </p:nvSpPr>
        <p:spPr>
          <a:xfrm>
            <a:off x="481851"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0114"/>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7177737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Multi Case">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81851"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8148"/>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4898232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Full Picture No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529491"/>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ase Study 2">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userDrawn="1">
            <p:ph idx="10"/>
          </p:nvPr>
        </p:nvSpPr>
        <p:spPr>
          <a:xfrm>
            <a:off x="701038" y="2054088"/>
            <a:ext cx="2590429" cy="4108174"/>
          </a:xfrm>
          <a:prstGeom prst="rect">
            <a:avLst/>
          </a:prstGeom>
        </p:spPr>
        <p:txBody>
          <a:bodyPr vert="horz" lIns="91440" tIns="0" rIns="91440" bIns="0" rtlCol="0" anchor="ctr">
            <a:noAutofit/>
          </a:bodyPr>
          <a:lstStyle>
            <a:lvl1pPr marL="0" indent="0" algn="ctr">
              <a:spcBef>
                <a:spcPts val="1200"/>
              </a:spcBef>
              <a:buClr>
                <a:schemeClr val="accent3"/>
              </a:buClr>
              <a:buFontTx/>
              <a:buNone/>
              <a:defRPr sz="2000" b="0">
                <a:solidFill>
                  <a:schemeClr val="bg1"/>
                </a:solidFill>
              </a:defRPr>
            </a:lvl1pPr>
            <a:lvl2pPr marL="342900" indent="0">
              <a:buClr>
                <a:schemeClr val="accent2"/>
              </a:buClr>
              <a:buFont typeface="Arial" panose="020B0604020202020204" pitchFamily="34" charset="0"/>
              <a:buNone/>
              <a:defRPr sz="1600">
                <a:solidFill>
                  <a:schemeClr val="bg1"/>
                </a:solidFill>
              </a:defRPr>
            </a:lvl2pPr>
            <a:lvl3pPr marL="628650" indent="-285750">
              <a:buFont typeface="Arial" panose="020B0604020202020204" pitchFamily="34" charset="0"/>
              <a:buChar char="•"/>
              <a:defRPr sz="1600">
                <a:solidFill>
                  <a:schemeClr val="bg1"/>
                </a:solidFill>
              </a:defRPr>
            </a:lvl3pPr>
            <a:lvl4pPr marL="914400" indent="-285750">
              <a:buClr>
                <a:schemeClr val="accent1"/>
              </a:buClr>
              <a:buFont typeface="Arial" panose="020B0604020202020204" pitchFamily="34" charset="0"/>
              <a:buChar char="–"/>
              <a:defRPr sz="1400">
                <a:solidFill>
                  <a:schemeClr val="bg1"/>
                </a:solidFill>
              </a:defRPr>
            </a:lvl4pPr>
          </a:lstStyle>
          <a:p>
            <a:pPr lvl="0"/>
            <a:r>
              <a:rPr lang="en-US"/>
              <a:t>Click to edit Master text styles</a:t>
            </a:r>
          </a:p>
        </p:txBody>
      </p:sp>
      <p:sp>
        <p:nvSpPr>
          <p:cNvPr id="2" name="Title 1">
            <a:extLst>
              <a:ext uri="{FF2B5EF4-FFF2-40B4-BE49-F238E27FC236}">
                <a16:creationId xmlns:a16="http://schemas.microsoft.com/office/drawing/2014/main" id="{7667E7E2-E640-4B7E-8952-86A9C9D85855}"/>
              </a:ext>
            </a:extLst>
          </p:cNvPr>
          <p:cNvSpPr>
            <a:spLocks noGrp="1"/>
          </p:cNvSpPr>
          <p:nvPr userDrawn="1">
            <p:ph type="title"/>
          </p:nvPr>
        </p:nvSpPr>
        <p:spPr/>
        <p:txBody>
          <a:bodyPr/>
          <a:lstStyle/>
          <a:p>
            <a:r>
              <a:rPr lang="en-US"/>
              <a:t>Click to edit Master title style</a:t>
            </a:r>
          </a:p>
        </p:txBody>
      </p:sp>
    </p:spTree>
    <p:extLst>
      <p:ext uri="{BB962C8B-B14F-4D97-AF65-F5344CB8AC3E}">
        <p14:creationId xmlns:p14="http://schemas.microsoft.com/office/powerpoint/2010/main" val="30535032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3912">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Full Picture No Bar" userDrawn="1">
  <p:cSld name="1_Full Picture No Bar">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40477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pic>
        <p:nvPicPr>
          <p:cNvPr id="11" name="Picture 10">
            <a:extLst>
              <a:ext uri="{FF2B5EF4-FFF2-40B4-BE49-F238E27FC236}">
                <a16:creationId xmlns:a16="http://schemas.microsoft.com/office/drawing/2014/main" id="{B877438F-583A-C0E2-F2C7-2B01F925DA4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096000" y="236668"/>
            <a:ext cx="5925964" cy="6621332"/>
          </a:xfrm>
          <a:prstGeom prst="rect">
            <a:avLst/>
          </a:prstGeom>
          <a:effectLst>
            <a:outerShdw blurRad="741483" dist="38100" dir="2700000" sx="101547" sy="101547" algn="tl" rotWithShape="0">
              <a:prstClr val="black">
                <a:alpha val="72777"/>
              </a:prstClr>
            </a:outerShdw>
          </a:effectLst>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69750"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rgbClr val="2FC5C0"/>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spTree>
    <p:extLst>
      <p:ext uri="{BB962C8B-B14F-4D97-AF65-F5344CB8AC3E}">
        <p14:creationId xmlns:p14="http://schemas.microsoft.com/office/powerpoint/2010/main" val="158922681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69750"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rgbClr val="2FC5C0"/>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pic>
        <p:nvPicPr>
          <p:cNvPr id="2" name="Picture 1">
            <a:extLst>
              <a:ext uri="{FF2B5EF4-FFF2-40B4-BE49-F238E27FC236}">
                <a16:creationId xmlns:a16="http://schemas.microsoft.com/office/drawing/2014/main" id="{4E2B98D4-5C62-315A-2DD4-2222947D79D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869338" y="716149"/>
            <a:ext cx="6119462" cy="6141852"/>
          </a:xfrm>
          <a:prstGeom prst="rect">
            <a:avLst/>
          </a:prstGeom>
          <a:effectLst>
            <a:outerShdw blurRad="741483" dist="38100" dir="2700000" sx="101547" sy="101547" algn="tl" rotWithShape="0">
              <a:prstClr val="black">
                <a:alpha val="72777"/>
              </a:prstClr>
            </a:outerShdw>
          </a:effectLst>
        </p:spPr>
      </p:pic>
    </p:spTree>
    <p:extLst>
      <p:ext uri="{BB962C8B-B14F-4D97-AF65-F5344CB8AC3E}">
        <p14:creationId xmlns:p14="http://schemas.microsoft.com/office/powerpoint/2010/main" val="298432092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1"/>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pic>
        <p:nvPicPr>
          <p:cNvPr id="11" name="Picture 10">
            <a:extLst>
              <a:ext uri="{FF2B5EF4-FFF2-40B4-BE49-F238E27FC236}">
                <a16:creationId xmlns:a16="http://schemas.microsoft.com/office/drawing/2014/main" id="{B877438F-583A-C0E2-F2C7-2B01F925DA4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6139737" y="0"/>
            <a:ext cx="5681904" cy="6858001"/>
          </a:xfrm>
          <a:prstGeom prst="rect">
            <a:avLst/>
          </a:prstGeom>
          <a:effectLst>
            <a:outerShdw blurRad="364604" dist="38100" dir="2700000" algn="tl" rotWithShape="0">
              <a:prstClr val="black">
                <a:alpha val="67000"/>
              </a:prstClr>
            </a:outerShdw>
          </a:effectLst>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79689"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rgbClr val="2FC5C0"/>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spTree>
    <p:extLst>
      <p:ext uri="{BB962C8B-B14F-4D97-AF65-F5344CB8AC3E}">
        <p14:creationId xmlns:p14="http://schemas.microsoft.com/office/powerpoint/2010/main" val="361191258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77741" y="142461"/>
            <a:ext cx="11582400" cy="822960"/>
          </a:xfrm>
        </p:spPr>
        <p:txBody>
          <a:bodyPr lIns="0" tIns="0" rIns="0" bIns="0"/>
          <a:lstStyle>
            <a:lvl1pPr>
              <a:defRPr sz="2800" b="0" i="0">
                <a:solidFill>
                  <a:schemeClr val="bg1"/>
                </a:solidFill>
                <a:latin typeface="Corbel"/>
                <a:cs typeface="Corbe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Tree>
    <p:extLst>
      <p:ext uri="{BB962C8B-B14F-4D97-AF65-F5344CB8AC3E}">
        <p14:creationId xmlns:p14="http://schemas.microsoft.com/office/powerpoint/2010/main" val="34290140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69750"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chemeClr val="bg1"/>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pic>
        <p:nvPicPr>
          <p:cNvPr id="4" name="Picture 3" descr="A screenshot of a video game&#10;&#10;Description automatically generated with low confidence">
            <a:extLst>
              <a:ext uri="{FF2B5EF4-FFF2-40B4-BE49-F238E27FC236}">
                <a16:creationId xmlns:a16="http://schemas.microsoft.com/office/drawing/2014/main" id="{8F418341-8671-0258-588B-322BB590C9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spTree>
    <p:extLst>
      <p:ext uri="{BB962C8B-B14F-4D97-AF65-F5344CB8AC3E}">
        <p14:creationId xmlns:p14="http://schemas.microsoft.com/office/powerpoint/2010/main" val="246245665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577008"/>
            <a:ext cx="11582400" cy="4603873"/>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a:xfrm>
            <a:off x="483705" y="142460"/>
            <a:ext cx="11582400" cy="822960"/>
          </a:xfrm>
        </p:spPr>
        <p:txBody>
          <a:bodyPr/>
          <a:lstStyle>
            <a:lvl1pPr>
              <a:defRPr>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46580810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3_Title and Content Blue Reversed">
  <p:cSld name="3_Title and Content Blue Reversed">
    <p:spTree>
      <p:nvGrpSpPr>
        <p:cNvPr id="1" name="Shape 22"/>
        <p:cNvGrpSpPr/>
        <p:nvPr/>
      </p:nvGrpSpPr>
      <p:grpSpPr>
        <a:xfrm>
          <a:off x="0" y="0"/>
          <a:ext cx="0" cy="0"/>
          <a:chOff x="0" y="0"/>
          <a:chExt cx="0" cy="0"/>
        </a:xfrm>
      </p:grpSpPr>
      <p:sp>
        <p:nvSpPr>
          <p:cNvPr id="23" name="Google Shape;23;p20"/>
          <p:cNvSpPr txBox="1">
            <a:spLocks noGrp="1"/>
          </p:cNvSpPr>
          <p:nvPr>
            <p:ph type="sldNum" idx="12"/>
          </p:nvPr>
        </p:nvSpPr>
        <p:spPr>
          <a:xfrm>
            <a:off x="9139936" y="6366824"/>
            <a:ext cx="28448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9pPr>
          </a:lstStyle>
          <a:p>
            <a:fld id="{00000000-1234-1234-1234-123412341234}" type="slidenum">
              <a:rPr lang="en" smtClean="0"/>
              <a:pPr/>
              <a:t>‹#›</a:t>
            </a:fld>
            <a:endParaRPr lang="en"/>
          </a:p>
        </p:txBody>
      </p:sp>
      <p:sp>
        <p:nvSpPr>
          <p:cNvPr id="25" name="Google Shape;25;p20"/>
          <p:cNvSpPr txBox="1">
            <a:spLocks noGrp="1"/>
          </p:cNvSpPr>
          <p:nvPr>
            <p:ph type="title"/>
          </p:nvPr>
        </p:nvSpPr>
        <p:spPr>
          <a:xfrm>
            <a:off x="392444" y="481420"/>
            <a:ext cx="11327600" cy="564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2000"/>
              <a:buFont typeface="Oswald"/>
              <a:buNone/>
              <a:defRPr sz="2800">
                <a:solidFill>
                  <a:schemeClr val="bg1"/>
                </a:solidFill>
                <a:latin typeface="Corbel" panose="020B0503020204020204" pitchFamily="34" charset="0"/>
                <a:ea typeface="Corbel" panose="020B0503020204020204" pitchFamily="34" charset="0"/>
                <a:cs typeface="Arial" panose="020B0604020202020204" pitchFamily="34" charset="0"/>
                <a:sym typeface="Oswald"/>
              </a:defRPr>
            </a:lvl1pPr>
            <a:lvl2pPr lvl="1" algn="l">
              <a:lnSpc>
                <a:spcPct val="100000"/>
              </a:lnSpc>
              <a:spcBef>
                <a:spcPts val="0"/>
              </a:spcBef>
              <a:spcAft>
                <a:spcPts val="0"/>
              </a:spcAft>
              <a:buSzPts val="1400"/>
              <a:buFont typeface="Oswald"/>
              <a:buNone/>
              <a:defRPr>
                <a:latin typeface="Oswald"/>
                <a:ea typeface="Oswald"/>
                <a:cs typeface="Oswald"/>
                <a:sym typeface="Oswald"/>
              </a:defRPr>
            </a:lvl2pPr>
            <a:lvl3pPr lvl="2" algn="l">
              <a:lnSpc>
                <a:spcPct val="100000"/>
              </a:lnSpc>
              <a:spcBef>
                <a:spcPts val="0"/>
              </a:spcBef>
              <a:spcAft>
                <a:spcPts val="0"/>
              </a:spcAft>
              <a:buSzPts val="1400"/>
              <a:buFont typeface="Oswald"/>
              <a:buNone/>
              <a:defRPr>
                <a:latin typeface="Oswald"/>
                <a:ea typeface="Oswald"/>
                <a:cs typeface="Oswald"/>
                <a:sym typeface="Oswald"/>
              </a:defRPr>
            </a:lvl3pPr>
            <a:lvl4pPr lvl="3" algn="l">
              <a:lnSpc>
                <a:spcPct val="100000"/>
              </a:lnSpc>
              <a:spcBef>
                <a:spcPts val="0"/>
              </a:spcBef>
              <a:spcAft>
                <a:spcPts val="0"/>
              </a:spcAft>
              <a:buSzPts val="1400"/>
              <a:buFont typeface="Oswald"/>
              <a:buNone/>
              <a:defRPr>
                <a:latin typeface="Oswald"/>
                <a:ea typeface="Oswald"/>
                <a:cs typeface="Oswald"/>
                <a:sym typeface="Oswald"/>
              </a:defRPr>
            </a:lvl4pPr>
            <a:lvl5pPr lvl="4" algn="l">
              <a:lnSpc>
                <a:spcPct val="100000"/>
              </a:lnSpc>
              <a:spcBef>
                <a:spcPts val="0"/>
              </a:spcBef>
              <a:spcAft>
                <a:spcPts val="0"/>
              </a:spcAft>
              <a:buSzPts val="1400"/>
              <a:buFont typeface="Oswald"/>
              <a:buNone/>
              <a:defRPr>
                <a:latin typeface="Oswald"/>
                <a:ea typeface="Oswald"/>
                <a:cs typeface="Oswald"/>
                <a:sym typeface="Oswald"/>
              </a:defRPr>
            </a:lvl5pPr>
            <a:lvl6pPr lvl="5" algn="l">
              <a:lnSpc>
                <a:spcPct val="100000"/>
              </a:lnSpc>
              <a:spcBef>
                <a:spcPts val="0"/>
              </a:spcBef>
              <a:spcAft>
                <a:spcPts val="0"/>
              </a:spcAft>
              <a:buSzPts val="1400"/>
              <a:buFont typeface="Oswald"/>
              <a:buNone/>
              <a:defRPr>
                <a:latin typeface="Oswald"/>
                <a:ea typeface="Oswald"/>
                <a:cs typeface="Oswald"/>
                <a:sym typeface="Oswald"/>
              </a:defRPr>
            </a:lvl6pPr>
            <a:lvl7pPr lvl="6" algn="l">
              <a:lnSpc>
                <a:spcPct val="100000"/>
              </a:lnSpc>
              <a:spcBef>
                <a:spcPts val="0"/>
              </a:spcBef>
              <a:spcAft>
                <a:spcPts val="0"/>
              </a:spcAft>
              <a:buSzPts val="1400"/>
              <a:buFont typeface="Oswald"/>
              <a:buNone/>
              <a:defRPr>
                <a:latin typeface="Oswald"/>
                <a:ea typeface="Oswald"/>
                <a:cs typeface="Oswald"/>
                <a:sym typeface="Oswald"/>
              </a:defRPr>
            </a:lvl7pPr>
            <a:lvl8pPr lvl="7" algn="l">
              <a:lnSpc>
                <a:spcPct val="100000"/>
              </a:lnSpc>
              <a:spcBef>
                <a:spcPts val="0"/>
              </a:spcBef>
              <a:spcAft>
                <a:spcPts val="0"/>
              </a:spcAft>
              <a:buSzPts val="1400"/>
              <a:buFont typeface="Oswald"/>
              <a:buNone/>
              <a:defRPr>
                <a:latin typeface="Oswald"/>
                <a:ea typeface="Oswald"/>
                <a:cs typeface="Oswald"/>
                <a:sym typeface="Oswald"/>
              </a:defRPr>
            </a:lvl8pPr>
            <a:lvl9pPr lvl="8" algn="l">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26" name="Google Shape;26;p20"/>
          <p:cNvSpPr txBox="1">
            <a:spLocks noGrp="1"/>
          </p:cNvSpPr>
          <p:nvPr>
            <p:ph type="body" idx="1"/>
          </p:nvPr>
        </p:nvSpPr>
        <p:spPr>
          <a:xfrm>
            <a:off x="609600" y="1695824"/>
            <a:ext cx="10972800" cy="4853600"/>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427"/>
              </a:spcBef>
              <a:spcAft>
                <a:spcPts val="0"/>
              </a:spcAft>
              <a:buClr>
                <a:srgbClr val="1B1D1F"/>
              </a:buClr>
              <a:buSzPts val="1600"/>
              <a:buNone/>
              <a:defRPr>
                <a:solidFill>
                  <a:schemeClr val="bg1"/>
                </a:solidFill>
                <a:latin typeface="Corbel" panose="020B0503020204020204" pitchFamily="34" charset="0"/>
                <a:ea typeface="Corbel" panose="020B0503020204020204" pitchFamily="34" charset="0"/>
                <a:cs typeface="Arial" panose="020B0604020202020204" pitchFamily="34" charset="0"/>
                <a:sym typeface="Calibri"/>
              </a:defRPr>
            </a:lvl1pPr>
            <a:lvl2pPr marL="1219170" lvl="1"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2pPr>
            <a:lvl3pPr marL="1828754" lvl="2"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3pPr>
            <a:lvl4pPr marL="2438339" lvl="3"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4pPr>
            <a:lvl5pPr marL="3047924" lvl="4"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107686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2_General Slide">
  <p:cSld name="2_General Slide">
    <p:spTree>
      <p:nvGrpSpPr>
        <p:cNvPr id="1" name="Shape 38"/>
        <p:cNvGrpSpPr/>
        <p:nvPr/>
      </p:nvGrpSpPr>
      <p:grpSpPr>
        <a:xfrm>
          <a:off x="0" y="0"/>
          <a:ext cx="0" cy="0"/>
          <a:chOff x="0" y="0"/>
          <a:chExt cx="0" cy="0"/>
        </a:xfrm>
      </p:grpSpPr>
      <p:sp>
        <p:nvSpPr>
          <p:cNvPr id="40" name="Google Shape;40;p26"/>
          <p:cNvSpPr txBox="1">
            <a:spLocks noGrp="1"/>
          </p:cNvSpPr>
          <p:nvPr>
            <p:ph type="body" idx="1"/>
          </p:nvPr>
        </p:nvSpPr>
        <p:spPr>
          <a:xfrm>
            <a:off x="384080" y="537254"/>
            <a:ext cx="10795099" cy="372268"/>
          </a:xfrm>
          <a:prstGeom prst="rect">
            <a:avLst/>
          </a:prstGeom>
          <a:noFill/>
          <a:ln>
            <a:noFill/>
          </a:ln>
        </p:spPr>
        <p:txBody>
          <a:bodyPr spcFirstLastPara="1" wrap="square" lIns="91425" tIns="45700" rIns="91425" bIns="45700" anchor="ctr" anchorCtr="0">
            <a:noAutofit/>
          </a:bodyPr>
          <a:lstStyle>
            <a:lvl1pPr marL="8466" lvl="0" indent="0" algn="l">
              <a:spcBef>
                <a:spcPts val="533"/>
              </a:spcBef>
              <a:spcAft>
                <a:spcPts val="0"/>
              </a:spcAft>
              <a:buClr>
                <a:schemeClr val="lt1"/>
              </a:buClr>
              <a:buSzPts val="2000"/>
              <a:buNone/>
              <a:tabLst/>
              <a:defRPr sz="2800" b="0" i="0">
                <a:solidFill>
                  <a:schemeClr val="lt1"/>
                </a:solidFill>
                <a:latin typeface="Corbel" panose="020B0503020204020204" pitchFamily="34" charset="0"/>
                <a:ea typeface="Corbel" panose="020B0503020204020204" pitchFamily="34" charset="0"/>
                <a:cs typeface="Calibri" panose="020F0502020204030204" pitchFamily="34" charset="0"/>
                <a:sym typeface="Proxima Nova"/>
              </a:defRPr>
            </a:lvl1pPr>
            <a:lvl2pPr marL="1219140" lvl="1" indent="-304784" algn="l">
              <a:spcBef>
                <a:spcPts val="540"/>
              </a:spcBef>
              <a:spcAft>
                <a:spcPts val="0"/>
              </a:spcAft>
              <a:buClr>
                <a:schemeClr val="dk1"/>
              </a:buClr>
              <a:buSzPts val="2025"/>
              <a:buNone/>
              <a:defRPr sz="2700"/>
            </a:lvl2pPr>
            <a:lvl3pPr marL="1828709" lvl="2" indent="-304784" algn="l">
              <a:spcBef>
                <a:spcPts val="540"/>
              </a:spcBef>
              <a:spcAft>
                <a:spcPts val="0"/>
              </a:spcAft>
              <a:buClr>
                <a:schemeClr val="dk1"/>
              </a:buClr>
              <a:buSzPts val="2025"/>
              <a:buNone/>
              <a:defRPr sz="2700"/>
            </a:lvl3pPr>
            <a:lvl4pPr marL="2438278" lvl="3" indent="-304784" algn="l">
              <a:spcBef>
                <a:spcPts val="540"/>
              </a:spcBef>
              <a:spcAft>
                <a:spcPts val="0"/>
              </a:spcAft>
              <a:buClr>
                <a:schemeClr val="dk1"/>
              </a:buClr>
              <a:buSzPts val="2025"/>
              <a:buNone/>
              <a:defRPr sz="2700"/>
            </a:lvl4pPr>
            <a:lvl5pPr marL="3047848" lvl="4" indent="-304784" algn="l">
              <a:spcBef>
                <a:spcPts val="540"/>
              </a:spcBef>
              <a:spcAft>
                <a:spcPts val="0"/>
              </a:spcAft>
              <a:buClr>
                <a:schemeClr val="dk1"/>
              </a:buClr>
              <a:buSzPts val="2025"/>
              <a:buNone/>
              <a:defRPr sz="2700"/>
            </a:lvl5pPr>
            <a:lvl6pPr marL="3657418" lvl="5" indent="-457178" algn="l">
              <a:spcBef>
                <a:spcPts val="480"/>
              </a:spcBef>
              <a:spcAft>
                <a:spcPts val="0"/>
              </a:spcAft>
              <a:buClr>
                <a:schemeClr val="dk1"/>
              </a:buClr>
              <a:buSzPts val="1800"/>
              <a:buChar char="•"/>
              <a:defRPr/>
            </a:lvl6pPr>
            <a:lvl7pPr marL="4266987" lvl="6" indent="-457178" algn="l">
              <a:spcBef>
                <a:spcPts val="480"/>
              </a:spcBef>
              <a:spcAft>
                <a:spcPts val="0"/>
              </a:spcAft>
              <a:buClr>
                <a:schemeClr val="dk1"/>
              </a:buClr>
              <a:buSzPts val="1800"/>
              <a:buChar char="•"/>
              <a:defRPr/>
            </a:lvl7pPr>
            <a:lvl8pPr marL="4876557" lvl="7" indent="-457178" algn="l">
              <a:spcBef>
                <a:spcPts val="480"/>
              </a:spcBef>
              <a:spcAft>
                <a:spcPts val="0"/>
              </a:spcAft>
              <a:buClr>
                <a:schemeClr val="dk1"/>
              </a:buClr>
              <a:buSzPts val="1800"/>
              <a:buChar char="•"/>
              <a:defRPr/>
            </a:lvl8pPr>
            <a:lvl9pPr marL="5486126" lvl="8" indent="-457178"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644731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8B83B-BBB0-47FC-A629-BA0531915F09}"/>
              </a:ext>
            </a:extLst>
          </p:cNvPr>
          <p:cNvSpPr>
            <a:spLocks noGrp="1"/>
          </p:cNvSpPr>
          <p:nvPr>
            <p:ph type="title"/>
          </p:nvPr>
        </p:nvSpPr>
        <p:spPr/>
        <p:txBody>
          <a:bodyPr/>
          <a:lstStyle/>
          <a:p>
            <a:r>
              <a:rPr lang="en-US"/>
              <a:t>Click to edit Master title style</a:t>
            </a:r>
            <a:endParaRPr lang="en-AU"/>
          </a:p>
        </p:txBody>
      </p:sp>
      <p:sp>
        <p:nvSpPr>
          <p:cNvPr id="4" name="Content Placeholder 7">
            <a:extLst>
              <a:ext uri="{FF2B5EF4-FFF2-40B4-BE49-F238E27FC236}">
                <a16:creationId xmlns:a16="http://schemas.microsoft.com/office/drawing/2014/main" id="{08A283A1-7ADC-472C-9D11-29BEFDCD0127}"/>
              </a:ext>
            </a:extLst>
          </p:cNvPr>
          <p:cNvSpPr>
            <a:spLocks noGrp="1"/>
          </p:cNvSpPr>
          <p:nvPr>
            <p:ph sz="quarter" idx="14" hasCustomPrompt="1"/>
          </p:nvPr>
        </p:nvSpPr>
        <p:spPr>
          <a:xfrm>
            <a:off x="6096001" y="1254544"/>
            <a:ext cx="5257800" cy="4838968"/>
          </a:xfrm>
        </p:spPr>
        <p:txBody>
          <a:bodyPr/>
          <a:lstStyle>
            <a:lvl5pPr>
              <a:defRPr lang="en-AU" sz="1600" b="1" kern="1200" dirty="0">
                <a:solidFill>
                  <a:schemeClr val="accent1"/>
                </a:solidFill>
                <a:latin typeface="+mn-lt"/>
                <a:ea typeface="+mn-ea"/>
                <a:cs typeface="+mn-cs"/>
              </a:defRPr>
            </a:lvl5pPr>
          </a:lstStyle>
          <a:p>
            <a:pPr lvl="1"/>
            <a:r>
              <a:rPr lang="en-US"/>
              <a:t>Second level</a:t>
            </a:r>
          </a:p>
          <a:p>
            <a:pPr lvl="2"/>
            <a:r>
              <a:rPr lang="en-US"/>
              <a:t>Third level</a:t>
            </a:r>
          </a:p>
          <a:p>
            <a:pPr lvl="3"/>
            <a:r>
              <a:rPr lang="en-US"/>
              <a:t>Fourth level</a:t>
            </a:r>
          </a:p>
          <a:p>
            <a:pPr marL="0" lvl="4" indent="0" algn="l" defTabSz="914400" rtl="0" eaLnBrk="1" latinLnBrk="0" hangingPunct="1">
              <a:lnSpc>
                <a:spcPct val="100000"/>
              </a:lnSpc>
              <a:spcBef>
                <a:spcPts val="1200"/>
              </a:spcBef>
              <a:buFont typeface="Arial" panose="020B0604020202020204" pitchFamily="34" charset="0"/>
              <a:buNone/>
            </a:pPr>
            <a:r>
              <a:rPr lang="en-US"/>
              <a:t>Fifth level</a:t>
            </a:r>
            <a:endParaRPr lang="en-AU"/>
          </a:p>
        </p:txBody>
      </p:sp>
      <p:sp>
        <p:nvSpPr>
          <p:cNvPr id="5" name="Content Placeholder 7">
            <a:extLst>
              <a:ext uri="{FF2B5EF4-FFF2-40B4-BE49-F238E27FC236}">
                <a16:creationId xmlns:a16="http://schemas.microsoft.com/office/drawing/2014/main" id="{EC71D23A-82C5-42B8-A41D-B6D498BDED56}"/>
              </a:ext>
            </a:extLst>
          </p:cNvPr>
          <p:cNvSpPr>
            <a:spLocks noGrp="1"/>
          </p:cNvSpPr>
          <p:nvPr>
            <p:ph sz="quarter" idx="15" hasCustomPrompt="1"/>
          </p:nvPr>
        </p:nvSpPr>
        <p:spPr>
          <a:xfrm>
            <a:off x="838201" y="1254544"/>
            <a:ext cx="5257799" cy="4838968"/>
          </a:xfrm>
        </p:spPr>
        <p:txBody>
          <a:bodyPr/>
          <a:lstStyle>
            <a:lvl5pPr>
              <a:defRPr lang="en-AU" sz="1600" b="1" kern="1200" dirty="0">
                <a:solidFill>
                  <a:schemeClr val="accent1"/>
                </a:solidFill>
                <a:latin typeface="+mn-lt"/>
                <a:ea typeface="+mn-ea"/>
                <a:cs typeface="+mn-cs"/>
              </a:defRPr>
            </a:lvl5pPr>
          </a:lstStyle>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4">
            <a:extLst>
              <a:ext uri="{FF2B5EF4-FFF2-40B4-BE49-F238E27FC236}">
                <a16:creationId xmlns:a16="http://schemas.microsoft.com/office/drawing/2014/main" id="{2665B518-A9F8-44FF-A056-D735C1B5FD4D}"/>
              </a:ext>
            </a:extLst>
          </p:cNvPr>
          <p:cNvSpPr>
            <a:spLocks noGrp="1"/>
          </p:cNvSpPr>
          <p:nvPr>
            <p:ph type="body" sz="quarter" idx="16"/>
          </p:nvPr>
        </p:nvSpPr>
        <p:spPr>
          <a:xfrm>
            <a:off x="838200" y="840205"/>
            <a:ext cx="10515600" cy="414338"/>
          </a:xfrm>
        </p:spPr>
        <p:txBody>
          <a:bodyPr/>
          <a:lstStyle/>
          <a:p>
            <a:pPr lvl="0"/>
            <a:r>
              <a:rPr lang="en-US"/>
              <a:t>Click to edit Master text styles</a:t>
            </a:r>
            <a:endParaRPr lang="en-AU"/>
          </a:p>
        </p:txBody>
      </p:sp>
      <p:sp>
        <p:nvSpPr>
          <p:cNvPr id="8" name="Footer Placeholder 7">
            <a:extLst>
              <a:ext uri="{FF2B5EF4-FFF2-40B4-BE49-F238E27FC236}">
                <a16:creationId xmlns:a16="http://schemas.microsoft.com/office/drawing/2014/main" id="{690C21E0-F0F6-4F2D-80BC-759ACB90B8CE}"/>
              </a:ext>
            </a:extLst>
          </p:cNvPr>
          <p:cNvSpPr>
            <a:spLocks noGrp="1"/>
          </p:cNvSpPr>
          <p:nvPr>
            <p:ph type="ftr" sz="quarter" idx="17"/>
          </p:nvPr>
        </p:nvSpPr>
        <p:spPr/>
        <p:txBody>
          <a:bodyPr/>
          <a:lstStyle/>
          <a:p>
            <a:r>
              <a:rPr lang="en-AU" b="1">
                <a:solidFill>
                  <a:srgbClr val="363636"/>
                </a:solidFill>
              </a:rPr>
              <a:t>DOC-XXXX V0   </a:t>
            </a:r>
          </a:p>
        </p:txBody>
      </p:sp>
      <p:sp>
        <p:nvSpPr>
          <p:cNvPr id="9" name="Slide Number Placeholder 8">
            <a:extLst>
              <a:ext uri="{FF2B5EF4-FFF2-40B4-BE49-F238E27FC236}">
                <a16:creationId xmlns:a16="http://schemas.microsoft.com/office/drawing/2014/main" id="{7B165D43-5BED-4C7E-8449-7C7D95437C12}"/>
              </a:ext>
            </a:extLst>
          </p:cNvPr>
          <p:cNvSpPr>
            <a:spLocks noGrp="1"/>
          </p:cNvSpPr>
          <p:nvPr>
            <p:ph type="sldNum" sz="quarter" idx="18"/>
          </p:nvPr>
        </p:nvSpPr>
        <p:spPr/>
        <p:txBody>
          <a:bodyPr/>
          <a:lstStyle/>
          <a:p>
            <a:r>
              <a:rPr lang="en-AU"/>
              <a:t>Pg. </a:t>
            </a:r>
            <a:fld id="{9B86C48D-E35C-4C42-A327-528E111A366B}" type="slidenum">
              <a:rPr lang="en-AU" smtClean="0"/>
              <a:pPr/>
              <a:t>‹#›</a:t>
            </a:fld>
            <a:endParaRPr lang="en-AU"/>
          </a:p>
        </p:txBody>
      </p:sp>
    </p:spTree>
    <p:extLst>
      <p:ext uri="{BB962C8B-B14F-4D97-AF65-F5344CB8AC3E}">
        <p14:creationId xmlns:p14="http://schemas.microsoft.com/office/powerpoint/2010/main" val="3543296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582400" cy="822960"/>
          </a:xfrm>
        </p:spPr>
        <p:txBody>
          <a:bodyPr/>
          <a:lstStyle/>
          <a:p>
            <a:r>
              <a:rPr lang="en-US"/>
              <a:t>Click to edit Master title style</a:t>
            </a:r>
          </a:p>
        </p:txBody>
      </p:sp>
      <p:sp>
        <p:nvSpPr>
          <p:cNvPr id="3" name="Content Placeholder 2"/>
          <p:cNvSpPr>
            <a:spLocks noGrp="1"/>
          </p:cNvSpPr>
          <p:nvPr>
            <p:ph sz="half" idx="1"/>
          </p:nvPr>
        </p:nvSpPr>
        <p:spPr>
          <a:xfrm>
            <a:off x="304800" y="1577008"/>
            <a:ext cx="5537323" cy="4595191"/>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3893" y="1577008"/>
            <a:ext cx="5553307" cy="4595191"/>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113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3BABB6-465F-E182-F8DB-71B29AD0FBF4}"/>
              </a:ext>
            </a:extLst>
          </p:cNvPr>
          <p:cNvSpPr/>
          <p:nvPr userDrawn="1"/>
        </p:nvSpPr>
        <p:spPr>
          <a:xfrm>
            <a:off x="0" y="0"/>
            <a:ext cx="12192000" cy="6858000"/>
          </a:xfrm>
          <a:prstGeom prst="rect">
            <a:avLst/>
          </a:prstGeom>
          <a:gradFill>
            <a:gsLst>
              <a:gs pos="100000">
                <a:srgbClr val="192954"/>
              </a:gs>
              <a:gs pos="0">
                <a:srgbClr val="215B7E"/>
              </a:gs>
            </a:gsLst>
            <a:path path="rect">
              <a:fillToRect l="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Tree>
    <p:extLst>
      <p:ext uri="{BB962C8B-B14F-4D97-AF65-F5344CB8AC3E}">
        <p14:creationId xmlns:p14="http://schemas.microsoft.com/office/powerpoint/2010/main" val="9745613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25000">
              <a:srgbClr val="2DBDB5"/>
            </a:gs>
            <a:gs pos="79000">
              <a:srgbClr val="0A2955"/>
            </a:gs>
          </a:gsLst>
          <a:lin ang="1800000" scaled="0"/>
        </a:gradFill>
        <a:effectLst/>
      </p:bgPr>
    </p:bg>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52CB7CB3-D2BD-FF43-8D51-AEFB3865FA71}"/>
              </a:ext>
            </a:extLst>
          </p:cNvPr>
          <p:cNvPicPr>
            <a:picLocks noChangeAspect="1"/>
          </p:cNvPicPr>
          <p:nvPr userDrawn="1"/>
        </p:nvPicPr>
        <p:blipFill>
          <a:blip r:embed="rId2" cstate="print">
            <a:alphaModFix amt="35000"/>
            <a:extLst>
              <a:ext uri="{28A0092B-C50C-407E-A947-70E740481C1C}">
                <a14:useLocalDpi xmlns:a14="http://schemas.microsoft.com/office/drawing/2010/main"/>
              </a:ext>
            </a:extLst>
          </a:blip>
          <a:srcRect l="4591" r="13200" b="31293"/>
          <a:stretch>
            <a:fillRect/>
          </a:stretch>
        </p:blipFill>
        <p:spPr>
          <a:xfrm rot="18429016">
            <a:off x="5858845" y="2077775"/>
            <a:ext cx="9422011" cy="5231263"/>
          </a:xfrm>
          <a:prstGeom prst="rect">
            <a:avLst/>
          </a:prstGeom>
        </p:spPr>
      </p:pic>
      <p:pic>
        <p:nvPicPr>
          <p:cNvPr id="10" name="Picture 9">
            <a:extLst>
              <a:ext uri="{FF2B5EF4-FFF2-40B4-BE49-F238E27FC236}">
                <a16:creationId xmlns:a16="http://schemas.microsoft.com/office/drawing/2014/main" id="{52F37FDE-3486-A3D8-2094-73414C81200D}"/>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a:ext>
            </a:extLst>
          </a:blip>
          <a:srcRect l="18788" t="5799" b="28367"/>
          <a:stretch>
            <a:fillRect/>
          </a:stretch>
        </p:blipFill>
        <p:spPr>
          <a:xfrm>
            <a:off x="0" y="-1"/>
            <a:ext cx="8610600" cy="6858001"/>
          </a:xfrm>
          <a:prstGeom prst="rect">
            <a:avLst/>
          </a:prstGeom>
        </p:spPr>
      </p:pic>
      <p:sp>
        <p:nvSpPr>
          <p:cNvPr id="2" name="Title 1">
            <a:extLst>
              <a:ext uri="{FF2B5EF4-FFF2-40B4-BE49-F238E27FC236}">
                <a16:creationId xmlns:a16="http://schemas.microsoft.com/office/drawing/2014/main" id="{860D7288-48C9-914C-A4A7-2F2ACD705119}"/>
              </a:ext>
            </a:extLst>
          </p:cNvPr>
          <p:cNvSpPr>
            <a:spLocks noGrp="1"/>
          </p:cNvSpPr>
          <p:nvPr>
            <p:ph type="ctrTitle"/>
          </p:nvPr>
        </p:nvSpPr>
        <p:spPr>
          <a:xfrm>
            <a:off x="1524000" y="1804751"/>
            <a:ext cx="9144000" cy="2273944"/>
          </a:xfrm>
        </p:spPr>
        <p:txBody>
          <a:bodyPr anchor="b">
            <a:normAutofit/>
          </a:bodyPr>
          <a:lstStyle>
            <a:lvl1pPr algn="ctr">
              <a:defRPr sz="6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765A72D2-CABC-D74D-82DC-62E86D5BC4D7}"/>
              </a:ext>
            </a:extLst>
          </p:cNvPr>
          <p:cNvSpPr>
            <a:spLocks noGrp="1"/>
          </p:cNvSpPr>
          <p:nvPr>
            <p:ph type="subTitle" idx="1"/>
          </p:nvPr>
        </p:nvSpPr>
        <p:spPr>
          <a:xfrm>
            <a:off x="1524000" y="4168747"/>
            <a:ext cx="9144000" cy="403861"/>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A black and white logo&#10;&#10;Description automatically generated">
            <a:extLst>
              <a:ext uri="{FF2B5EF4-FFF2-40B4-BE49-F238E27FC236}">
                <a16:creationId xmlns:a16="http://schemas.microsoft.com/office/drawing/2014/main" id="{00A2C588-C83D-9502-1662-32629E73A99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96189" y="5416048"/>
            <a:ext cx="1999622" cy="394925"/>
          </a:xfrm>
          <a:prstGeom prst="rect">
            <a:avLst/>
          </a:prstGeom>
        </p:spPr>
      </p:pic>
      <p:sp>
        <p:nvSpPr>
          <p:cNvPr id="11" name="Text Placeholder 2">
            <a:extLst>
              <a:ext uri="{FF2B5EF4-FFF2-40B4-BE49-F238E27FC236}">
                <a16:creationId xmlns:a16="http://schemas.microsoft.com/office/drawing/2014/main" id="{4FABE194-9E13-9C54-E973-B086D750AFD4}"/>
              </a:ext>
            </a:extLst>
          </p:cNvPr>
          <p:cNvSpPr>
            <a:spLocks noGrp="1"/>
          </p:cNvSpPr>
          <p:nvPr>
            <p:ph type="body" idx="12"/>
          </p:nvPr>
        </p:nvSpPr>
        <p:spPr>
          <a:xfrm>
            <a:off x="1524000" y="4589464"/>
            <a:ext cx="9144000" cy="365125"/>
          </a:xfrm>
        </p:spPr>
        <p:txBody>
          <a:bodyPr>
            <a:normAutofit/>
          </a:bodyPr>
          <a:lstStyle>
            <a:lvl1pPr marL="0" indent="0" algn="ctr">
              <a:buNone/>
              <a:defRPr sz="16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087155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5CEA9B8-3342-36D2-6659-A6B68357C83E}"/>
              </a:ext>
            </a:extLst>
          </p:cNvPr>
          <p:cNvCxnSpPr>
            <a:cxnSpLocks/>
          </p:cNvCxnSpPr>
          <p:nvPr userDrawn="1"/>
        </p:nvCxnSpPr>
        <p:spPr>
          <a:xfrm>
            <a:off x="1341097" y="6451065"/>
            <a:ext cx="10342903" cy="29767"/>
          </a:xfrm>
          <a:prstGeom prst="line">
            <a:avLst/>
          </a:prstGeom>
          <a:ln>
            <a:solidFill>
              <a:srgbClr val="0A2955"/>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49F9F29D-683F-2058-5FA7-9AF42C9080AE}"/>
              </a:ext>
            </a:extLst>
          </p:cNvPr>
          <p:cNvSpPr>
            <a:spLocks noGrp="1"/>
          </p:cNvSpPr>
          <p:nvPr>
            <p:ph idx="1" hasCustomPrompt="1"/>
          </p:nvPr>
        </p:nvSpPr>
        <p:spPr>
          <a:xfrm>
            <a:off x="838200" y="1576278"/>
            <a:ext cx="10515600" cy="4692224"/>
          </a:xfrm>
        </p:spPr>
        <p:txBody>
          <a:bodyPr/>
          <a:lstStyle>
            <a:lvl1pPr marL="228600" indent="-228600">
              <a:spcBef>
                <a:spcPts val="600"/>
              </a:spcBef>
              <a:spcAft>
                <a:spcPts val="0"/>
              </a:spcAft>
              <a:buSzPct val="60000"/>
              <a:buFontTx/>
              <a:buBlip>
                <a:blip r:embed="rId2"/>
              </a:buBlip>
              <a:defRPr b="1">
                <a:latin typeface="Arial" panose="020B0604020202020204" pitchFamily="34" charset="0"/>
                <a:cs typeface="Arial" panose="020B0604020202020204" pitchFamily="34" charset="0"/>
              </a:defRPr>
            </a:lvl1pPr>
            <a:lvl2pPr marL="800100" indent="-342900">
              <a:spcBef>
                <a:spcPts val="600"/>
              </a:spcBef>
              <a:spcAft>
                <a:spcPts val="0"/>
              </a:spcAft>
              <a:buClr>
                <a:srgbClr val="0A2955"/>
              </a:buClr>
              <a:buFont typeface="Wingdings" pitchFamily="2" charset="2"/>
              <a:buChar char="§"/>
              <a:defRPr>
                <a:solidFill>
                  <a:schemeClr val="tx1">
                    <a:lumMod val="85000"/>
                    <a:lumOff val="15000"/>
                  </a:schemeClr>
                </a:solidFill>
                <a:latin typeface="Arial" panose="020B0604020202020204" pitchFamily="34" charset="0"/>
                <a:cs typeface="Arial" panose="020B0604020202020204" pitchFamily="34" charset="0"/>
              </a:defRPr>
            </a:lvl2pPr>
            <a:lvl3pPr marL="1165860" indent="-342900">
              <a:spcBef>
                <a:spcPts val="600"/>
              </a:spcBef>
              <a:spcAft>
                <a:spcPts val="0"/>
              </a:spcAft>
              <a:buSzPct val="90000"/>
              <a:buFont typeface="Courier New" panose="02070309020205020404" pitchFamily="49" charset="0"/>
              <a:buChar char="o"/>
              <a:defRPr>
                <a:solidFill>
                  <a:schemeClr val="tx1">
                    <a:lumMod val="75000"/>
                    <a:lumOff val="25000"/>
                  </a:schemeClr>
                </a:solidFill>
                <a:latin typeface="Arial" panose="020B0604020202020204" pitchFamily="34" charset="0"/>
                <a:cs typeface="Arial" panose="020B0604020202020204" pitchFamily="34" charset="0"/>
              </a:defRPr>
            </a:lvl3pPr>
            <a:lvl4pPr marL="1474470" indent="-285750">
              <a:spcBef>
                <a:spcPts val="600"/>
              </a:spcBef>
              <a:spcAft>
                <a:spcPts val="0"/>
              </a:spcAft>
              <a:buClr>
                <a:srgbClr val="2DBDB5"/>
              </a:buClr>
              <a:buSzPct val="95000"/>
              <a:buFont typeface="Arial" panose="020B0604020202020204" pitchFamily="34" charset="0"/>
              <a:buChar char="•"/>
              <a:defRPr>
                <a:solidFill>
                  <a:schemeClr val="tx1">
                    <a:lumMod val="50000"/>
                    <a:lumOff val="50000"/>
                  </a:schemeClr>
                </a:solidFill>
                <a:latin typeface="Arial" panose="020B0604020202020204" pitchFamily="34" charset="0"/>
                <a:cs typeface="Arial" panose="020B0604020202020204" pitchFamily="34" charset="0"/>
              </a:defRPr>
            </a:lvl4pPr>
            <a:lvl5pPr marL="1931670" indent="-285750">
              <a:spcBef>
                <a:spcPts val="600"/>
              </a:spcBef>
              <a:spcAft>
                <a:spcPts val="0"/>
              </a:spcAft>
              <a:buClr>
                <a:srgbClr val="2DBDB5"/>
              </a:buClr>
              <a:buSzPct val="95000"/>
              <a:buFont typeface="Arial" panose="020B0604020202020204" pitchFamily="34" charset="0"/>
              <a:buChar char="•"/>
              <a:defRPr>
                <a:solidFill>
                  <a:schemeClr val="tx1">
                    <a:lumMod val="50000"/>
                    <a:lumOff val="50000"/>
                  </a:schemeClr>
                </a:solidFill>
                <a:latin typeface="Arial" panose="020B0604020202020204" pitchFamily="34" charset="0"/>
                <a:cs typeface="Arial" panose="020B0604020202020204" pitchFamily="34" charset="0"/>
              </a:defRPr>
            </a:lvl5pPr>
          </a:lstStyle>
          <a:p>
            <a:pPr>
              <a:buClr>
                <a:srgbClr val="0A2955"/>
              </a:buClr>
            </a:pPr>
            <a:r>
              <a:rPr lang="en-US">
                <a:latin typeface="Tenorite" pitchFamily="2" charset="0"/>
              </a:rPr>
              <a:t>Line 1</a:t>
            </a:r>
          </a:p>
          <a:p>
            <a:pPr lvl="1">
              <a:buClr>
                <a:srgbClr val="0A2955"/>
              </a:buClr>
            </a:pPr>
            <a:r>
              <a:rPr lang="en-US">
                <a:latin typeface="Tenorite" pitchFamily="2" charset="0"/>
              </a:rPr>
              <a:t>Line 2</a:t>
            </a:r>
          </a:p>
          <a:p>
            <a:pPr lvl="2">
              <a:buClr>
                <a:srgbClr val="0A2955"/>
              </a:buClr>
            </a:pPr>
            <a:r>
              <a:rPr lang="en-US">
                <a:latin typeface="Tenorite" pitchFamily="2" charset="0"/>
              </a:rPr>
              <a:t>Line 3</a:t>
            </a:r>
          </a:p>
          <a:p>
            <a:pPr lvl="3">
              <a:buClr>
                <a:srgbClr val="0A2955"/>
              </a:buClr>
            </a:pPr>
            <a:r>
              <a:rPr lang="en-US">
                <a:latin typeface="Tenorite" pitchFamily="2" charset="0"/>
              </a:rPr>
              <a:t>Line 4</a:t>
            </a:r>
          </a:p>
          <a:p>
            <a:pPr lvl="4">
              <a:buClr>
                <a:srgbClr val="0A2955"/>
              </a:buClr>
            </a:pPr>
            <a:r>
              <a:rPr lang="en-US">
                <a:latin typeface="Tenorite" pitchFamily="2" charset="0"/>
              </a:rPr>
              <a:t>Line 5</a:t>
            </a:r>
          </a:p>
        </p:txBody>
      </p:sp>
      <p:sp>
        <p:nvSpPr>
          <p:cNvPr id="11" name="Diagonal Stripe 10">
            <a:extLst>
              <a:ext uri="{FF2B5EF4-FFF2-40B4-BE49-F238E27FC236}">
                <a16:creationId xmlns:a16="http://schemas.microsoft.com/office/drawing/2014/main" id="{C9ACC7CA-518F-2C0D-5805-887AE93BF35E}"/>
              </a:ext>
            </a:extLst>
          </p:cNvPr>
          <p:cNvSpPr/>
          <p:nvPr userDrawn="1"/>
        </p:nvSpPr>
        <p:spPr>
          <a:xfrm rot="2700000">
            <a:off x="646496" y="-3067275"/>
            <a:ext cx="9015196" cy="9015196"/>
          </a:xfrm>
          <a:prstGeom prst="diagStripe">
            <a:avLst>
              <a:gd name="adj" fmla="val 85802"/>
            </a:avLst>
          </a:prstGeom>
          <a:gradFill>
            <a:gsLst>
              <a:gs pos="32000">
                <a:srgbClr val="2DBDB5"/>
              </a:gs>
              <a:gs pos="66000">
                <a:srgbClr val="0A2955"/>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9F69F44A-3B83-585A-D61F-71843BE7F3E8}"/>
              </a:ext>
            </a:extLst>
          </p:cNvPr>
          <p:cNvSpPr>
            <a:spLocks noGrp="1"/>
          </p:cNvSpPr>
          <p:nvPr>
            <p:ph type="dt" sz="half" idx="10"/>
          </p:nvPr>
        </p:nvSpPr>
        <p:spPr>
          <a:xfrm>
            <a:off x="1386521" y="6480831"/>
            <a:ext cx="1094014" cy="274103"/>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r>
              <a:rPr lang="en-US"/>
              <a:t>8/21/2024</a:t>
            </a:r>
          </a:p>
        </p:txBody>
      </p:sp>
      <p:sp>
        <p:nvSpPr>
          <p:cNvPr id="5" name="Footer Placeholder 4">
            <a:extLst>
              <a:ext uri="{FF2B5EF4-FFF2-40B4-BE49-F238E27FC236}">
                <a16:creationId xmlns:a16="http://schemas.microsoft.com/office/drawing/2014/main" id="{33252E92-FCD3-C423-6711-5977EF0C478C}"/>
              </a:ext>
            </a:extLst>
          </p:cNvPr>
          <p:cNvSpPr>
            <a:spLocks noGrp="1"/>
          </p:cNvSpPr>
          <p:nvPr>
            <p:ph type="ftr" sz="quarter" idx="11"/>
          </p:nvPr>
        </p:nvSpPr>
        <p:spPr>
          <a:xfrm>
            <a:off x="2503749" y="6480831"/>
            <a:ext cx="7157796" cy="274103"/>
          </a:xfrm>
          <a:prstGeom prst="rect">
            <a:avLst/>
          </a:prstGeom>
        </p:spPr>
        <p:txBody>
          <a:bodyPr/>
          <a:lstStyle>
            <a:lvl1pPr>
              <a:defRPr sz="1400">
                <a:solidFill>
                  <a:schemeClr val="bg2">
                    <a:lumMod val="5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8CA2AF6F-31E6-1390-D807-012FC7AA974F}"/>
              </a:ext>
            </a:extLst>
          </p:cNvPr>
          <p:cNvSpPr>
            <a:spLocks noGrp="1"/>
          </p:cNvSpPr>
          <p:nvPr>
            <p:ph type="sldNum" sz="quarter" idx="12"/>
          </p:nvPr>
        </p:nvSpPr>
        <p:spPr>
          <a:xfrm>
            <a:off x="9684759" y="6298270"/>
            <a:ext cx="2283372" cy="365125"/>
          </a:xfrm>
        </p:spPr>
        <p:txBody>
          <a:bodyPr/>
          <a:lstStyle>
            <a:lvl1pPr>
              <a:defRPr sz="1200">
                <a:solidFill>
                  <a:srgbClr val="05ACCD"/>
                </a:solidFill>
                <a:latin typeface="Arial" panose="020B0604020202020204" pitchFamily="34" charset="0"/>
                <a:cs typeface="Arial" panose="020B0604020202020204" pitchFamily="34" charset="0"/>
              </a:defRPr>
            </a:lvl1pPr>
          </a:lstStyle>
          <a:p>
            <a:fld id="{EF282CF2-34F2-FA4C-BB3B-14E13E1AC0EE}" type="slidenum">
              <a:rPr lang="en-US" smtClean="0"/>
              <a:pPr/>
              <a:t>‹#›</a:t>
            </a:fld>
            <a:endParaRPr lang="en-US"/>
          </a:p>
        </p:txBody>
      </p:sp>
      <p:pic>
        <p:nvPicPr>
          <p:cNvPr id="15" name="Picture 14">
            <a:extLst>
              <a:ext uri="{FF2B5EF4-FFF2-40B4-BE49-F238E27FC236}">
                <a16:creationId xmlns:a16="http://schemas.microsoft.com/office/drawing/2014/main" id="{2B8BCF6C-2C58-7521-52CA-055267F11C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3869" y="6342812"/>
            <a:ext cx="1094014" cy="216507"/>
          </a:xfrm>
          <a:prstGeom prst="rect">
            <a:avLst/>
          </a:prstGeom>
        </p:spPr>
      </p:pic>
      <p:sp>
        <p:nvSpPr>
          <p:cNvPr id="10" name="Title 1">
            <a:extLst>
              <a:ext uri="{FF2B5EF4-FFF2-40B4-BE49-F238E27FC236}">
                <a16:creationId xmlns:a16="http://schemas.microsoft.com/office/drawing/2014/main" id="{CAC5A0D1-8696-2B20-84D2-B55E9AB7688C}"/>
              </a:ext>
            </a:extLst>
          </p:cNvPr>
          <p:cNvSpPr>
            <a:spLocks noGrp="1"/>
          </p:cNvSpPr>
          <p:nvPr>
            <p:ph type="title"/>
          </p:nvPr>
        </p:nvSpPr>
        <p:spPr>
          <a:xfrm>
            <a:off x="838200" y="487151"/>
            <a:ext cx="10515599" cy="1014817"/>
          </a:xfrm>
        </p:spPr>
        <p:txBody>
          <a:bodyPr>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283565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a:gsLst>
            <a:gs pos="32000">
              <a:srgbClr val="2DBDB5"/>
            </a:gs>
            <a:gs pos="66000">
              <a:srgbClr val="0A2955"/>
            </a:gs>
          </a:gsLst>
          <a:lin ang="180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6673B0-1E6B-A6B6-D041-107B4DB388B3}"/>
              </a:ext>
            </a:extLst>
          </p:cNvPr>
          <p:cNvPicPr>
            <a:picLocks noChangeAspect="1"/>
          </p:cNvPicPr>
          <p:nvPr userDrawn="1"/>
        </p:nvPicPr>
        <p:blipFill>
          <a:blip r:embed="rId2" cstate="print">
            <a:alphaModFix amt="35000"/>
            <a:extLst>
              <a:ext uri="{28A0092B-C50C-407E-A947-70E740481C1C}">
                <a14:useLocalDpi xmlns:a14="http://schemas.microsoft.com/office/drawing/2010/main"/>
              </a:ext>
            </a:extLst>
          </a:blip>
          <a:srcRect l="11132" r="780" b="31256"/>
          <a:stretch>
            <a:fillRect/>
          </a:stretch>
        </p:blipFill>
        <p:spPr>
          <a:xfrm rot="18429016">
            <a:off x="6406412" y="2349445"/>
            <a:ext cx="9014907" cy="4673740"/>
          </a:xfrm>
          <a:prstGeom prst="rect">
            <a:avLst/>
          </a:prstGeom>
        </p:spPr>
      </p:pic>
      <p:pic>
        <p:nvPicPr>
          <p:cNvPr id="7" name="Picture 6">
            <a:extLst>
              <a:ext uri="{FF2B5EF4-FFF2-40B4-BE49-F238E27FC236}">
                <a16:creationId xmlns:a16="http://schemas.microsoft.com/office/drawing/2014/main" id="{F6D71E46-EA27-29FE-EDFA-D111035EAD23}"/>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a:ext>
            </a:extLst>
          </a:blip>
          <a:srcRect l="18788" t="5799" b="28367"/>
          <a:stretch>
            <a:fillRect/>
          </a:stretch>
        </p:blipFill>
        <p:spPr>
          <a:xfrm>
            <a:off x="0" y="-1"/>
            <a:ext cx="8610600" cy="6858001"/>
          </a:xfrm>
          <a:prstGeom prst="rect">
            <a:avLst/>
          </a:prstGeom>
        </p:spPr>
      </p:pic>
      <p:sp>
        <p:nvSpPr>
          <p:cNvPr id="2" name="Title 1">
            <a:extLst>
              <a:ext uri="{FF2B5EF4-FFF2-40B4-BE49-F238E27FC236}">
                <a16:creationId xmlns:a16="http://schemas.microsoft.com/office/drawing/2014/main" id="{828175A5-58A0-7F91-D95E-EAACC6B0DB8F}"/>
              </a:ext>
            </a:extLst>
          </p:cNvPr>
          <p:cNvSpPr>
            <a:spLocks noGrp="1"/>
          </p:cNvSpPr>
          <p:nvPr>
            <p:ph type="title"/>
          </p:nvPr>
        </p:nvSpPr>
        <p:spPr>
          <a:xfrm>
            <a:off x="831850" y="1709738"/>
            <a:ext cx="10515600" cy="2852737"/>
          </a:xfrm>
        </p:spPr>
        <p:txBody>
          <a:bodyPr anchor="b">
            <a:normAutofit/>
          </a:bodyPr>
          <a:lstStyle>
            <a:lvl1pPr>
              <a:defRPr sz="5400" b="1">
                <a:solidFill>
                  <a:schemeClr val="bg1"/>
                </a:solidFill>
                <a:latin typeface="Tenorite"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AC7427F3-E3C6-F474-E62C-BC4250B7521E}"/>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536CB1-9E7C-B04A-B91E-77C9114D5628}"/>
              </a:ext>
            </a:extLst>
          </p:cNvPr>
          <p:cNvSpPr>
            <a:spLocks noGrp="1"/>
          </p:cNvSpPr>
          <p:nvPr>
            <p:ph type="dt" sz="half" idx="10"/>
          </p:nvPr>
        </p:nvSpPr>
        <p:spPr>
          <a:xfrm>
            <a:off x="838200" y="6356350"/>
            <a:ext cx="2743200" cy="365125"/>
          </a:xfrm>
          <a:prstGeom prst="rect">
            <a:avLst/>
          </a:prstGeom>
        </p:spPr>
        <p:txBody>
          <a:bodyPr/>
          <a:lstStyle/>
          <a:p>
            <a:fld id="{A08F2352-F059-7D4C-B14E-0CA71333800B}" type="datetime1">
              <a:rPr lang="en-US" smtClean="0"/>
              <a:t>10/28/2025</a:t>
            </a:fld>
            <a:endParaRPr lang="en-US"/>
          </a:p>
        </p:txBody>
      </p:sp>
      <p:sp>
        <p:nvSpPr>
          <p:cNvPr id="5" name="Footer Placeholder 4">
            <a:extLst>
              <a:ext uri="{FF2B5EF4-FFF2-40B4-BE49-F238E27FC236}">
                <a16:creationId xmlns:a16="http://schemas.microsoft.com/office/drawing/2014/main" id="{158C4631-4D90-3EAE-6402-1CF4E6A361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6B9BA4-155F-CF36-2A26-CC51359680D6}"/>
              </a:ext>
            </a:extLst>
          </p:cNvPr>
          <p:cNvSpPr>
            <a:spLocks noGrp="1"/>
          </p:cNvSpPr>
          <p:nvPr>
            <p:ph type="sldNum" sz="quarter" idx="12"/>
          </p:nvPr>
        </p:nvSpPr>
        <p:spPr/>
        <p:txBody>
          <a:bodyPr/>
          <a:lstStyle/>
          <a:p>
            <a:fld id="{EF282CF2-34F2-FA4C-BB3B-14E13E1AC0EE}" type="slidenum">
              <a:rPr lang="en-US" smtClean="0"/>
              <a:t>‹#›</a:t>
            </a:fld>
            <a:endParaRPr lang="en-US"/>
          </a:p>
        </p:txBody>
      </p:sp>
    </p:spTree>
    <p:extLst>
      <p:ext uri="{BB962C8B-B14F-4D97-AF65-F5344CB8AC3E}">
        <p14:creationId xmlns:p14="http://schemas.microsoft.com/office/powerpoint/2010/main" val="4501497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Section Header">
    <p:bg>
      <p:bgPr>
        <a:gradFill>
          <a:gsLst>
            <a:gs pos="32000">
              <a:srgbClr val="25A19C"/>
            </a:gs>
            <a:gs pos="66000">
              <a:srgbClr val="0A2955"/>
            </a:gs>
          </a:gsLst>
          <a:lin ang="1800000"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D71E46-EA27-29FE-EDFA-D111035EAD23}"/>
              </a:ext>
            </a:extLst>
          </p:cNvPr>
          <p:cNvPicPr>
            <a:picLocks noChangeAspect="1"/>
          </p:cNvPicPr>
          <p:nvPr userDrawn="1"/>
        </p:nvPicPr>
        <p:blipFill rotWithShape="1">
          <a:blip r:embed="rId2" cstate="print">
            <a:alphaModFix amt="15000"/>
            <a:extLst>
              <a:ext uri="{28A0092B-C50C-407E-A947-70E740481C1C}">
                <a14:useLocalDpi xmlns:a14="http://schemas.microsoft.com/office/drawing/2010/main"/>
              </a:ext>
            </a:extLst>
          </a:blip>
          <a:srcRect l="18980" t="5701" b="28465"/>
          <a:stretch>
            <a:fillRect/>
          </a:stretch>
        </p:blipFill>
        <p:spPr>
          <a:xfrm>
            <a:off x="0" y="-1"/>
            <a:ext cx="8590280" cy="6858001"/>
          </a:xfrm>
          <a:prstGeom prst="rect">
            <a:avLst/>
          </a:prstGeom>
        </p:spPr>
      </p:pic>
    </p:spTree>
    <p:extLst>
      <p:ext uri="{BB962C8B-B14F-4D97-AF65-F5344CB8AC3E}">
        <p14:creationId xmlns:p14="http://schemas.microsoft.com/office/powerpoint/2010/main" val="23622502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Section Header">
    <p:bg>
      <p:bgPr>
        <a:gradFill>
          <a:gsLst>
            <a:gs pos="32000">
              <a:srgbClr val="2DBDB5"/>
            </a:gs>
            <a:gs pos="66000">
              <a:srgbClr val="0A2955"/>
            </a:gs>
          </a:gsLst>
          <a:lin ang="180000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7A7F23-398A-4A7E-4351-19AA87A30535}"/>
              </a:ext>
            </a:extLst>
          </p:cNvPr>
          <p:cNvPicPr>
            <a:picLocks noChangeAspect="1"/>
          </p:cNvPicPr>
          <p:nvPr userDrawn="1"/>
        </p:nvPicPr>
        <p:blipFill>
          <a:blip r:embed="rId2" cstate="print">
            <a:alphaModFix amt="35000"/>
            <a:extLst>
              <a:ext uri="{28A0092B-C50C-407E-A947-70E740481C1C}">
                <a14:useLocalDpi xmlns:a14="http://schemas.microsoft.com/office/drawing/2010/main"/>
              </a:ext>
            </a:extLst>
          </a:blip>
          <a:srcRect l="10895" r="758" b="31466"/>
          <a:stretch>
            <a:fillRect/>
          </a:stretch>
        </p:blipFill>
        <p:spPr>
          <a:xfrm rot="18429016">
            <a:off x="6380806" y="2361060"/>
            <a:ext cx="9041435" cy="4659482"/>
          </a:xfrm>
          <a:prstGeom prst="rect">
            <a:avLst/>
          </a:prstGeom>
        </p:spPr>
      </p:pic>
      <p:pic>
        <p:nvPicPr>
          <p:cNvPr id="10" name="Picture 9">
            <a:extLst>
              <a:ext uri="{FF2B5EF4-FFF2-40B4-BE49-F238E27FC236}">
                <a16:creationId xmlns:a16="http://schemas.microsoft.com/office/drawing/2014/main" id="{B69EB67A-3111-FDC9-935A-43BAF3366D9F}"/>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a:ext>
            </a:extLst>
          </a:blip>
          <a:srcRect l="18788" t="5701" b="28465"/>
          <a:stretch>
            <a:fillRect/>
          </a:stretch>
        </p:blipFill>
        <p:spPr>
          <a:xfrm>
            <a:off x="0" y="-1"/>
            <a:ext cx="8610600" cy="6858001"/>
          </a:xfrm>
          <a:prstGeom prst="rect">
            <a:avLst/>
          </a:prstGeom>
        </p:spPr>
      </p:pic>
      <p:sp>
        <p:nvSpPr>
          <p:cNvPr id="2" name="Title 1">
            <a:extLst>
              <a:ext uri="{FF2B5EF4-FFF2-40B4-BE49-F238E27FC236}">
                <a16:creationId xmlns:a16="http://schemas.microsoft.com/office/drawing/2014/main" id="{828175A5-58A0-7F91-D95E-EAACC6B0DB8F}"/>
              </a:ext>
            </a:extLst>
          </p:cNvPr>
          <p:cNvSpPr>
            <a:spLocks noGrp="1"/>
          </p:cNvSpPr>
          <p:nvPr>
            <p:ph type="title"/>
          </p:nvPr>
        </p:nvSpPr>
        <p:spPr>
          <a:xfrm>
            <a:off x="831850" y="1709738"/>
            <a:ext cx="6451819" cy="2852737"/>
          </a:xfrm>
        </p:spPr>
        <p:txBody>
          <a:bodyPr anchor="b">
            <a:normAutofit/>
          </a:bodyPr>
          <a:lstStyle>
            <a:lvl1pPr>
              <a:defRPr sz="5400" b="1">
                <a:solidFill>
                  <a:schemeClr val="bg1"/>
                </a:solidFill>
                <a:latin typeface="Tenorite"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AC7427F3-E3C6-F474-E62C-BC4250B7521E}"/>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Tenorite"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536CB1-9E7C-B04A-B91E-77C9114D5628}"/>
              </a:ext>
            </a:extLst>
          </p:cNvPr>
          <p:cNvSpPr>
            <a:spLocks noGrp="1"/>
          </p:cNvSpPr>
          <p:nvPr>
            <p:ph type="dt" sz="half" idx="10"/>
          </p:nvPr>
        </p:nvSpPr>
        <p:spPr>
          <a:xfrm>
            <a:off x="838200" y="6356350"/>
            <a:ext cx="2743200" cy="365125"/>
          </a:xfrm>
          <a:prstGeom prst="rect">
            <a:avLst/>
          </a:prstGeom>
        </p:spPr>
        <p:txBody>
          <a:bodyPr/>
          <a:lstStyle>
            <a:lvl1pPr>
              <a:defRPr>
                <a:latin typeface="Tenorite" pitchFamily="2" charset="0"/>
              </a:defRPr>
            </a:lvl1pPr>
          </a:lstStyle>
          <a:p>
            <a:fld id="{A08F2352-F059-7D4C-B14E-0CA71333800B}" type="datetime1">
              <a:rPr lang="en-US" smtClean="0"/>
              <a:pPr/>
              <a:t>10/28/2025</a:t>
            </a:fld>
            <a:endParaRPr lang="en-US"/>
          </a:p>
        </p:txBody>
      </p:sp>
      <p:sp>
        <p:nvSpPr>
          <p:cNvPr id="5" name="Footer Placeholder 4">
            <a:extLst>
              <a:ext uri="{FF2B5EF4-FFF2-40B4-BE49-F238E27FC236}">
                <a16:creationId xmlns:a16="http://schemas.microsoft.com/office/drawing/2014/main" id="{158C4631-4D90-3EAE-6402-1CF4E6A361EC}"/>
              </a:ext>
            </a:extLst>
          </p:cNvPr>
          <p:cNvSpPr>
            <a:spLocks noGrp="1"/>
          </p:cNvSpPr>
          <p:nvPr>
            <p:ph type="ftr" sz="quarter" idx="11"/>
          </p:nvPr>
        </p:nvSpPr>
        <p:spPr>
          <a:xfrm>
            <a:off x="4038600" y="6356350"/>
            <a:ext cx="4114800" cy="365125"/>
          </a:xfrm>
          <a:prstGeom prst="rect">
            <a:avLst/>
          </a:prstGeom>
        </p:spPr>
        <p:txBody>
          <a:bodyPr/>
          <a:lstStyle>
            <a:lvl1pPr>
              <a:defRPr>
                <a:latin typeface="Tenorite" pitchFamily="2" charset="0"/>
              </a:defRPr>
            </a:lvl1pPr>
          </a:lstStyle>
          <a:p>
            <a:endParaRPr lang="en-US"/>
          </a:p>
        </p:txBody>
      </p:sp>
      <p:sp>
        <p:nvSpPr>
          <p:cNvPr id="6" name="Slide Number Placeholder 5">
            <a:extLst>
              <a:ext uri="{FF2B5EF4-FFF2-40B4-BE49-F238E27FC236}">
                <a16:creationId xmlns:a16="http://schemas.microsoft.com/office/drawing/2014/main" id="{256B9BA4-155F-CF36-2A26-CC51359680D6}"/>
              </a:ext>
            </a:extLst>
          </p:cNvPr>
          <p:cNvSpPr>
            <a:spLocks noGrp="1"/>
          </p:cNvSpPr>
          <p:nvPr>
            <p:ph type="sldNum" sz="quarter" idx="12"/>
          </p:nvPr>
        </p:nvSpPr>
        <p:spPr/>
        <p:txBody>
          <a:bodyPr/>
          <a:lstStyle>
            <a:lvl1pPr>
              <a:defRPr>
                <a:latin typeface="Tenorite" pitchFamily="2" charset="0"/>
              </a:defRPr>
            </a:lvl1pPr>
          </a:lstStyle>
          <a:p>
            <a:fld id="{EF282CF2-34F2-FA4C-BB3B-14E13E1AC0EE}" type="slidenum">
              <a:rPr lang="en-US" smtClean="0"/>
              <a:pPr/>
              <a:t>‹#›</a:t>
            </a:fld>
            <a:endParaRPr lang="en-US"/>
          </a:p>
        </p:txBody>
      </p:sp>
      <p:sp>
        <p:nvSpPr>
          <p:cNvPr id="8" name="Picture Placeholder 2">
            <a:extLst>
              <a:ext uri="{FF2B5EF4-FFF2-40B4-BE49-F238E27FC236}">
                <a16:creationId xmlns:a16="http://schemas.microsoft.com/office/drawing/2014/main" id="{CD8700B2-E0B1-8524-916B-DF2E1A79B200}"/>
              </a:ext>
            </a:extLst>
          </p:cNvPr>
          <p:cNvSpPr>
            <a:spLocks noGrp="1"/>
          </p:cNvSpPr>
          <p:nvPr>
            <p:ph type="pic" idx="13"/>
          </p:nvPr>
        </p:nvSpPr>
        <p:spPr>
          <a:xfrm>
            <a:off x="7283668" y="1709738"/>
            <a:ext cx="4071719" cy="2879725"/>
          </a:xfrm>
        </p:spPr>
        <p:txBody>
          <a:bodyPr/>
          <a:lstStyle>
            <a:lvl1pPr marL="0" indent="0">
              <a:buNone/>
              <a:defRPr sz="3200">
                <a:latin typeface="Tenorite"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0129830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5CEA9B8-3342-36D2-6659-A6B68357C83E}"/>
              </a:ext>
            </a:extLst>
          </p:cNvPr>
          <p:cNvCxnSpPr>
            <a:cxnSpLocks/>
          </p:cNvCxnSpPr>
          <p:nvPr userDrawn="1"/>
        </p:nvCxnSpPr>
        <p:spPr>
          <a:xfrm>
            <a:off x="1341097" y="6451065"/>
            <a:ext cx="10342903" cy="29767"/>
          </a:xfrm>
          <a:prstGeom prst="line">
            <a:avLst/>
          </a:prstGeom>
          <a:ln>
            <a:solidFill>
              <a:srgbClr val="0A2955"/>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49F9F29D-683F-2058-5FA7-9AF42C9080AE}"/>
              </a:ext>
            </a:extLst>
          </p:cNvPr>
          <p:cNvSpPr>
            <a:spLocks noGrp="1"/>
          </p:cNvSpPr>
          <p:nvPr>
            <p:ph idx="1" hasCustomPrompt="1"/>
          </p:nvPr>
        </p:nvSpPr>
        <p:spPr>
          <a:xfrm>
            <a:off x="838200" y="1576278"/>
            <a:ext cx="10515600" cy="422034"/>
          </a:xfrm>
        </p:spPr>
        <p:txBody>
          <a:bodyPr/>
          <a:lstStyle>
            <a:lvl1pPr marL="0" indent="0">
              <a:spcAft>
                <a:spcPts val="0"/>
              </a:spcAft>
              <a:buSzPct val="60000"/>
              <a:buFontTx/>
              <a:buNone/>
              <a:defRPr b="0">
                <a:solidFill>
                  <a:srgbClr val="0A2955"/>
                </a:solidFill>
                <a:latin typeface="Arial" panose="020B0604020202020204" pitchFamily="34" charset="0"/>
                <a:cs typeface="Arial" panose="020B0604020202020204" pitchFamily="34" charset="0"/>
              </a:defRPr>
            </a:lvl1pPr>
            <a:lvl2pPr marL="800100" indent="-342900">
              <a:spcBef>
                <a:spcPts val="0"/>
              </a:spcBef>
              <a:spcAft>
                <a:spcPts val="0"/>
              </a:spcAft>
              <a:buClr>
                <a:srgbClr val="0A2955"/>
              </a:buClr>
              <a:buFont typeface="Wingdings" pitchFamily="2" charset="2"/>
              <a:buChar char="§"/>
              <a:defRPr>
                <a:solidFill>
                  <a:schemeClr val="tx1">
                    <a:lumMod val="85000"/>
                    <a:lumOff val="15000"/>
                  </a:schemeClr>
                </a:solidFill>
                <a:latin typeface="Arial" panose="020B0604020202020204" pitchFamily="34" charset="0"/>
                <a:cs typeface="Arial" panose="020B0604020202020204" pitchFamily="34" charset="0"/>
              </a:defRPr>
            </a:lvl2pPr>
            <a:lvl3pPr marL="1165860" indent="-342900">
              <a:spcBef>
                <a:spcPts val="0"/>
              </a:spcBef>
              <a:spcAft>
                <a:spcPts val="0"/>
              </a:spcAft>
              <a:buSzPct val="90000"/>
              <a:buFont typeface="Courier New" panose="02070309020205020404" pitchFamily="49" charset="0"/>
              <a:buChar char="o"/>
              <a:defRPr>
                <a:solidFill>
                  <a:schemeClr val="tx1">
                    <a:lumMod val="75000"/>
                    <a:lumOff val="25000"/>
                  </a:schemeClr>
                </a:solidFill>
                <a:latin typeface="Arial" panose="020B0604020202020204" pitchFamily="34" charset="0"/>
                <a:cs typeface="Arial" panose="020B0604020202020204" pitchFamily="34" charset="0"/>
              </a:defRPr>
            </a:lvl3pPr>
            <a:lvl4pPr marL="1474470" indent="-285750">
              <a:spcBef>
                <a:spcPts val="0"/>
              </a:spcBef>
              <a:spcAft>
                <a:spcPts val="0"/>
              </a:spcAft>
              <a:buClr>
                <a:srgbClr val="2DBDB5"/>
              </a:buClr>
              <a:buSzPct val="95000"/>
              <a:buFont typeface="Arial" panose="020B0604020202020204" pitchFamily="34" charset="0"/>
              <a:buChar char="•"/>
              <a:defRPr>
                <a:solidFill>
                  <a:schemeClr val="tx1">
                    <a:lumMod val="50000"/>
                    <a:lumOff val="50000"/>
                  </a:schemeClr>
                </a:solidFill>
                <a:latin typeface="Arial" panose="020B0604020202020204" pitchFamily="34" charset="0"/>
                <a:cs typeface="Arial" panose="020B0604020202020204" pitchFamily="34" charset="0"/>
              </a:defRPr>
            </a:lvl4pPr>
            <a:lvl5pPr marL="1931670" indent="-285750">
              <a:spcBef>
                <a:spcPts val="0"/>
              </a:spcBef>
              <a:spcAft>
                <a:spcPts val="0"/>
              </a:spcAft>
              <a:buClr>
                <a:srgbClr val="2DBDB5"/>
              </a:buClr>
              <a:buSzPct val="95000"/>
              <a:buFont typeface="Arial" panose="020B0604020202020204" pitchFamily="34" charset="0"/>
              <a:buChar char="•"/>
              <a:defRPr>
                <a:solidFill>
                  <a:schemeClr val="tx1">
                    <a:lumMod val="50000"/>
                    <a:lumOff val="50000"/>
                  </a:schemeClr>
                </a:solidFill>
                <a:latin typeface="Arial" panose="020B0604020202020204" pitchFamily="34" charset="0"/>
                <a:cs typeface="Arial" panose="020B0604020202020204" pitchFamily="34" charset="0"/>
              </a:defRPr>
            </a:lvl5pPr>
          </a:lstStyle>
          <a:p>
            <a:pPr>
              <a:buClr>
                <a:srgbClr val="0A2955"/>
              </a:buClr>
            </a:pPr>
            <a:r>
              <a:rPr lang="en-US">
                <a:latin typeface="Tenorite" pitchFamily="2" charset="0"/>
              </a:rPr>
              <a:t>Optional: Click to edit</a:t>
            </a:r>
          </a:p>
        </p:txBody>
      </p:sp>
      <p:sp>
        <p:nvSpPr>
          <p:cNvPr id="11" name="Diagonal Stripe 10">
            <a:extLst>
              <a:ext uri="{FF2B5EF4-FFF2-40B4-BE49-F238E27FC236}">
                <a16:creationId xmlns:a16="http://schemas.microsoft.com/office/drawing/2014/main" id="{C9ACC7CA-518F-2C0D-5805-887AE93BF35E}"/>
              </a:ext>
            </a:extLst>
          </p:cNvPr>
          <p:cNvSpPr/>
          <p:nvPr userDrawn="1"/>
        </p:nvSpPr>
        <p:spPr>
          <a:xfrm rot="2700000">
            <a:off x="646496" y="-3067275"/>
            <a:ext cx="9015196" cy="9015196"/>
          </a:xfrm>
          <a:prstGeom prst="diagStripe">
            <a:avLst>
              <a:gd name="adj" fmla="val 85802"/>
            </a:avLst>
          </a:prstGeom>
          <a:gradFill>
            <a:gsLst>
              <a:gs pos="32000">
                <a:srgbClr val="2DBDB5"/>
              </a:gs>
              <a:gs pos="66000">
                <a:srgbClr val="0A2955"/>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ooter Placeholder 4">
            <a:extLst>
              <a:ext uri="{FF2B5EF4-FFF2-40B4-BE49-F238E27FC236}">
                <a16:creationId xmlns:a16="http://schemas.microsoft.com/office/drawing/2014/main" id="{33252E92-FCD3-C423-6711-5977EF0C478C}"/>
              </a:ext>
            </a:extLst>
          </p:cNvPr>
          <p:cNvSpPr>
            <a:spLocks noGrp="1"/>
          </p:cNvSpPr>
          <p:nvPr>
            <p:ph type="ftr" sz="quarter" idx="11"/>
          </p:nvPr>
        </p:nvSpPr>
        <p:spPr>
          <a:xfrm>
            <a:off x="2503749" y="6480831"/>
            <a:ext cx="7157796" cy="274103"/>
          </a:xfrm>
          <a:prstGeom prst="rect">
            <a:avLst/>
          </a:prstGeom>
        </p:spPr>
        <p:txBody>
          <a:bodyPr/>
          <a:lstStyle>
            <a:lvl1pPr>
              <a:defRPr>
                <a:solidFill>
                  <a:schemeClr val="bg2">
                    <a:lumMod val="5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8CA2AF6F-31E6-1390-D807-012FC7AA974F}"/>
              </a:ext>
            </a:extLst>
          </p:cNvPr>
          <p:cNvSpPr>
            <a:spLocks noGrp="1"/>
          </p:cNvSpPr>
          <p:nvPr>
            <p:ph type="sldNum" sz="quarter" idx="12"/>
          </p:nvPr>
        </p:nvSpPr>
        <p:spPr>
          <a:xfrm>
            <a:off x="9770823" y="6298270"/>
            <a:ext cx="2283372" cy="365125"/>
          </a:xfrm>
        </p:spPr>
        <p:txBody>
          <a:bodyPr/>
          <a:lstStyle>
            <a:lvl1pPr>
              <a:defRPr sz="1200">
                <a:solidFill>
                  <a:srgbClr val="05ACCD"/>
                </a:solidFill>
                <a:latin typeface="Arial" panose="020B0604020202020204" pitchFamily="34" charset="0"/>
                <a:cs typeface="Arial" panose="020B0604020202020204" pitchFamily="34" charset="0"/>
              </a:defRPr>
            </a:lvl1pPr>
          </a:lstStyle>
          <a:p>
            <a:fld id="{EF282CF2-34F2-FA4C-BB3B-14E13E1AC0EE}" type="slidenum">
              <a:rPr lang="en-US" smtClean="0"/>
              <a:pPr/>
              <a:t>‹#›</a:t>
            </a:fld>
            <a:endParaRPr lang="en-US"/>
          </a:p>
        </p:txBody>
      </p:sp>
      <p:pic>
        <p:nvPicPr>
          <p:cNvPr id="15" name="Picture 14">
            <a:extLst>
              <a:ext uri="{FF2B5EF4-FFF2-40B4-BE49-F238E27FC236}">
                <a16:creationId xmlns:a16="http://schemas.microsoft.com/office/drawing/2014/main" id="{2B8BCF6C-2C58-7521-52CA-055267F11C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3869" y="6342812"/>
            <a:ext cx="1094014" cy="216507"/>
          </a:xfrm>
          <a:prstGeom prst="rect">
            <a:avLst/>
          </a:prstGeom>
        </p:spPr>
      </p:pic>
      <p:sp>
        <p:nvSpPr>
          <p:cNvPr id="10" name="Title 1">
            <a:extLst>
              <a:ext uri="{FF2B5EF4-FFF2-40B4-BE49-F238E27FC236}">
                <a16:creationId xmlns:a16="http://schemas.microsoft.com/office/drawing/2014/main" id="{CAC5A0D1-8696-2B20-84D2-B55E9AB7688C}"/>
              </a:ext>
            </a:extLst>
          </p:cNvPr>
          <p:cNvSpPr>
            <a:spLocks noGrp="1"/>
          </p:cNvSpPr>
          <p:nvPr>
            <p:ph type="title"/>
          </p:nvPr>
        </p:nvSpPr>
        <p:spPr>
          <a:xfrm>
            <a:off x="838200" y="487151"/>
            <a:ext cx="10515599" cy="1014817"/>
          </a:xfrm>
        </p:spPr>
        <p:txBody>
          <a:bodyPr>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Date Placeholder 3">
            <a:extLst>
              <a:ext uri="{FF2B5EF4-FFF2-40B4-BE49-F238E27FC236}">
                <a16:creationId xmlns:a16="http://schemas.microsoft.com/office/drawing/2014/main" id="{558230DD-22CD-2769-802A-10A456065076}"/>
              </a:ext>
            </a:extLst>
          </p:cNvPr>
          <p:cNvSpPr>
            <a:spLocks noGrp="1"/>
          </p:cNvSpPr>
          <p:nvPr>
            <p:ph type="dt" sz="half" idx="10"/>
          </p:nvPr>
        </p:nvSpPr>
        <p:spPr>
          <a:xfrm>
            <a:off x="1386521" y="6480831"/>
            <a:ext cx="1094014" cy="274103"/>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r>
              <a:rPr lang="en-US"/>
              <a:t>8/21/2024</a:t>
            </a:r>
          </a:p>
        </p:txBody>
      </p:sp>
    </p:spTree>
    <p:extLst>
      <p:ext uri="{BB962C8B-B14F-4D97-AF65-F5344CB8AC3E}">
        <p14:creationId xmlns:p14="http://schemas.microsoft.com/office/powerpoint/2010/main" val="24826091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305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E08C05-3C10-E72F-DCC8-F66E6E4B66D6}"/>
              </a:ext>
            </a:extLst>
          </p:cNvPr>
          <p:cNvSpPr/>
          <p:nvPr userDrawn="1"/>
        </p:nvSpPr>
        <p:spPr>
          <a:xfrm>
            <a:off x="11968130" y="1395"/>
            <a:ext cx="223869" cy="6856605"/>
          </a:xfrm>
          <a:prstGeom prst="rect">
            <a:avLst/>
          </a:prstGeom>
          <a:gradFill>
            <a:gsLst>
              <a:gs pos="32000">
                <a:srgbClr val="2DBDB5"/>
              </a:gs>
              <a:gs pos="66000">
                <a:srgbClr val="0A2955"/>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1D5A640-E0AD-5BBE-49E7-8991FB163ED0}"/>
              </a:ext>
            </a:extLst>
          </p:cNvPr>
          <p:cNvCxnSpPr>
            <a:cxnSpLocks/>
          </p:cNvCxnSpPr>
          <p:nvPr userDrawn="1"/>
        </p:nvCxnSpPr>
        <p:spPr>
          <a:xfrm>
            <a:off x="1341097" y="6451065"/>
            <a:ext cx="10342903" cy="29767"/>
          </a:xfrm>
          <a:prstGeom prst="line">
            <a:avLst/>
          </a:prstGeom>
          <a:ln>
            <a:solidFill>
              <a:srgbClr val="0A2955"/>
            </a:solidFill>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767FFE97-C414-11D5-505F-AF0DBDF0E48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3869" y="6342812"/>
            <a:ext cx="1094014" cy="216507"/>
          </a:xfrm>
          <a:prstGeom prst="rect">
            <a:avLst/>
          </a:prstGeom>
        </p:spPr>
      </p:pic>
      <p:sp>
        <p:nvSpPr>
          <p:cNvPr id="4" name="Text Placeholder 3">
            <a:extLst>
              <a:ext uri="{FF2B5EF4-FFF2-40B4-BE49-F238E27FC236}">
                <a16:creationId xmlns:a16="http://schemas.microsoft.com/office/drawing/2014/main" id="{6780011A-ED77-A95E-9284-AB3D1823B212}"/>
              </a:ext>
            </a:extLst>
          </p:cNvPr>
          <p:cNvSpPr>
            <a:spLocks noGrp="1"/>
          </p:cNvSpPr>
          <p:nvPr>
            <p:ph type="body" sz="half" idx="2"/>
          </p:nvPr>
        </p:nvSpPr>
        <p:spPr>
          <a:xfrm>
            <a:off x="839788" y="1896757"/>
            <a:ext cx="3932237" cy="4348239"/>
          </a:xfrm>
        </p:spPr>
        <p:txBody>
          <a:bodyPr/>
          <a:lstStyle>
            <a:lvl1pPr marL="0" indent="0">
              <a:buNone/>
              <a:defRPr sz="1600">
                <a:latin typeface="Tenorit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EBC73DB-AE76-308C-A800-547E8C364B0E}"/>
              </a:ext>
            </a:extLst>
          </p:cNvPr>
          <p:cNvSpPr>
            <a:spLocks noGrp="1"/>
          </p:cNvSpPr>
          <p:nvPr>
            <p:ph type="sldNum" sz="quarter" idx="12"/>
          </p:nvPr>
        </p:nvSpPr>
        <p:spPr>
          <a:xfrm>
            <a:off x="10972800" y="6296875"/>
            <a:ext cx="998345" cy="365125"/>
          </a:xfrm>
        </p:spPr>
        <p:txBody>
          <a:bodyPr/>
          <a:lstStyle>
            <a:lvl1pPr>
              <a:defRPr sz="1200">
                <a:solidFill>
                  <a:srgbClr val="05ACCD"/>
                </a:solidFill>
                <a:latin typeface="Tenorite" pitchFamily="2" charset="0"/>
              </a:defRPr>
            </a:lvl1pPr>
          </a:lstStyle>
          <a:p>
            <a:fld id="{EF282CF2-34F2-FA4C-BB3B-14E13E1AC0EE}" type="slidenum">
              <a:rPr lang="en-US" smtClean="0"/>
              <a:pPr/>
              <a:t>‹#›</a:t>
            </a:fld>
            <a:endParaRPr lang="en-US"/>
          </a:p>
        </p:txBody>
      </p:sp>
      <p:sp>
        <p:nvSpPr>
          <p:cNvPr id="15" name="Content Placeholder 2">
            <a:extLst>
              <a:ext uri="{FF2B5EF4-FFF2-40B4-BE49-F238E27FC236}">
                <a16:creationId xmlns:a16="http://schemas.microsoft.com/office/drawing/2014/main" id="{27BC293F-099B-E598-F75A-79925FD16DA6}"/>
              </a:ext>
            </a:extLst>
          </p:cNvPr>
          <p:cNvSpPr>
            <a:spLocks noGrp="1"/>
          </p:cNvSpPr>
          <p:nvPr>
            <p:ph idx="14" hasCustomPrompt="1"/>
          </p:nvPr>
        </p:nvSpPr>
        <p:spPr>
          <a:xfrm>
            <a:off x="5448041" y="710005"/>
            <a:ext cx="6051884" cy="5534991"/>
          </a:xfrm>
        </p:spPr>
        <p:txBody>
          <a:bodyPr/>
          <a:lstStyle>
            <a:lvl1pPr marL="228600" indent="-228600">
              <a:spcBef>
                <a:spcPts val="600"/>
              </a:spcBef>
              <a:spcAft>
                <a:spcPts val="0"/>
              </a:spcAft>
              <a:buSzPct val="60000"/>
              <a:buFontTx/>
              <a:buBlip>
                <a:blip r:embed="rId3"/>
              </a:buBlip>
              <a:defRPr b="1">
                <a:latin typeface="Tenorite" pitchFamily="2" charset="0"/>
              </a:defRPr>
            </a:lvl1pPr>
            <a:lvl2pPr marL="800100" indent="-342900">
              <a:spcBef>
                <a:spcPts val="600"/>
              </a:spcBef>
              <a:spcAft>
                <a:spcPts val="0"/>
              </a:spcAft>
              <a:buClr>
                <a:srgbClr val="0A2955"/>
              </a:buClr>
              <a:buFont typeface="Wingdings" pitchFamily="2" charset="2"/>
              <a:buChar char="§"/>
              <a:defRPr>
                <a:solidFill>
                  <a:schemeClr val="tx1">
                    <a:lumMod val="85000"/>
                    <a:lumOff val="15000"/>
                  </a:schemeClr>
                </a:solidFill>
                <a:latin typeface="Tenorite" pitchFamily="2" charset="0"/>
              </a:defRPr>
            </a:lvl2pPr>
            <a:lvl3pPr marL="1165860" indent="-342900">
              <a:spcBef>
                <a:spcPts val="600"/>
              </a:spcBef>
              <a:spcAft>
                <a:spcPts val="0"/>
              </a:spcAft>
              <a:buSzPct val="90000"/>
              <a:buFont typeface="Courier New" panose="02070309020205020404" pitchFamily="49" charset="0"/>
              <a:buChar char="o"/>
              <a:defRPr>
                <a:solidFill>
                  <a:schemeClr val="tx1">
                    <a:lumMod val="75000"/>
                    <a:lumOff val="25000"/>
                  </a:schemeClr>
                </a:solidFill>
                <a:latin typeface="Tenorite" pitchFamily="2" charset="0"/>
              </a:defRPr>
            </a:lvl3pPr>
            <a:lvl4pPr marL="1474470" indent="-285750">
              <a:spcBef>
                <a:spcPts val="600"/>
              </a:spcBef>
              <a:spcAft>
                <a:spcPts val="0"/>
              </a:spcAft>
              <a:buClr>
                <a:srgbClr val="2DBDB5"/>
              </a:buClr>
              <a:buSzPct val="95000"/>
              <a:buFont typeface="Arial" panose="020B0604020202020204" pitchFamily="34" charset="0"/>
              <a:buChar char="•"/>
              <a:defRPr>
                <a:solidFill>
                  <a:schemeClr val="tx1">
                    <a:lumMod val="50000"/>
                    <a:lumOff val="50000"/>
                  </a:schemeClr>
                </a:solidFill>
                <a:latin typeface="Tenorite" pitchFamily="2" charset="0"/>
              </a:defRPr>
            </a:lvl4pPr>
            <a:lvl5pPr marL="1931670" indent="-285750">
              <a:spcBef>
                <a:spcPts val="600"/>
              </a:spcBef>
              <a:spcAft>
                <a:spcPts val="0"/>
              </a:spcAft>
              <a:buClr>
                <a:srgbClr val="2DBDB5"/>
              </a:buClr>
              <a:buSzPct val="95000"/>
              <a:buFont typeface="Arial" panose="020B0604020202020204" pitchFamily="34" charset="0"/>
              <a:buChar char="•"/>
              <a:defRPr>
                <a:solidFill>
                  <a:schemeClr val="tx1">
                    <a:lumMod val="50000"/>
                    <a:lumOff val="50000"/>
                  </a:schemeClr>
                </a:solidFill>
                <a:latin typeface="Tenorite" pitchFamily="2" charset="0"/>
              </a:defRPr>
            </a:lvl5pPr>
          </a:lstStyle>
          <a:p>
            <a:pPr>
              <a:buClr>
                <a:srgbClr val="0A2955"/>
              </a:buClr>
            </a:pPr>
            <a:r>
              <a:rPr lang="en-US">
                <a:latin typeface="Tenorite" pitchFamily="2" charset="0"/>
              </a:rPr>
              <a:t>Line 1</a:t>
            </a:r>
          </a:p>
          <a:p>
            <a:pPr lvl="1">
              <a:buClr>
                <a:srgbClr val="0A2955"/>
              </a:buClr>
            </a:pPr>
            <a:r>
              <a:rPr lang="en-US">
                <a:latin typeface="Tenorite" pitchFamily="2" charset="0"/>
              </a:rPr>
              <a:t>Line 2</a:t>
            </a:r>
          </a:p>
          <a:p>
            <a:pPr lvl="2">
              <a:buClr>
                <a:srgbClr val="0A2955"/>
              </a:buClr>
            </a:pPr>
            <a:r>
              <a:rPr lang="en-US">
                <a:latin typeface="Tenorite" pitchFamily="2" charset="0"/>
              </a:rPr>
              <a:t>Line 3</a:t>
            </a:r>
          </a:p>
          <a:p>
            <a:pPr lvl="3">
              <a:buClr>
                <a:srgbClr val="0A2955"/>
              </a:buClr>
            </a:pPr>
            <a:r>
              <a:rPr lang="en-US">
                <a:latin typeface="Tenorite" pitchFamily="2" charset="0"/>
              </a:rPr>
              <a:t>Line 4</a:t>
            </a:r>
          </a:p>
          <a:p>
            <a:pPr lvl="4">
              <a:buClr>
                <a:srgbClr val="0A2955"/>
              </a:buClr>
            </a:pPr>
            <a:r>
              <a:rPr lang="en-US">
                <a:latin typeface="Tenorite" pitchFamily="2" charset="0"/>
              </a:rPr>
              <a:t>Line 5</a:t>
            </a:r>
          </a:p>
        </p:txBody>
      </p:sp>
      <p:sp>
        <p:nvSpPr>
          <p:cNvPr id="17" name="Diagonal Stripe 16">
            <a:extLst>
              <a:ext uri="{FF2B5EF4-FFF2-40B4-BE49-F238E27FC236}">
                <a16:creationId xmlns:a16="http://schemas.microsoft.com/office/drawing/2014/main" id="{090109B6-745B-E140-D4D1-2F81C09EA100}"/>
              </a:ext>
            </a:extLst>
          </p:cNvPr>
          <p:cNvSpPr/>
          <p:nvPr userDrawn="1"/>
        </p:nvSpPr>
        <p:spPr>
          <a:xfrm rot="2800818">
            <a:off x="-202544" y="-869639"/>
            <a:ext cx="3978974" cy="4272011"/>
          </a:xfrm>
          <a:prstGeom prst="diagStripe">
            <a:avLst>
              <a:gd name="adj" fmla="val 65180"/>
            </a:avLst>
          </a:prstGeom>
          <a:gradFill>
            <a:gsLst>
              <a:gs pos="32000">
                <a:srgbClr val="2DBDB5"/>
              </a:gs>
              <a:gs pos="66000">
                <a:srgbClr val="0A2955"/>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itle 1">
            <a:extLst>
              <a:ext uri="{FF2B5EF4-FFF2-40B4-BE49-F238E27FC236}">
                <a16:creationId xmlns:a16="http://schemas.microsoft.com/office/drawing/2014/main" id="{74BACCE8-19A7-1ED4-6FA3-C42453F7AE40}"/>
              </a:ext>
            </a:extLst>
          </p:cNvPr>
          <p:cNvSpPr>
            <a:spLocks noGrp="1"/>
          </p:cNvSpPr>
          <p:nvPr>
            <p:ph type="title"/>
          </p:nvPr>
        </p:nvSpPr>
        <p:spPr>
          <a:xfrm>
            <a:off x="838201" y="400438"/>
            <a:ext cx="3281978" cy="758952"/>
          </a:xfrm>
        </p:spPr>
        <p:txBody>
          <a:bodyPr wrap="square">
            <a:sp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627936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586D6B-4CD8-748F-5865-F6A28E6BC55D}"/>
              </a:ext>
            </a:extLst>
          </p:cNvPr>
          <p:cNvSpPr/>
          <p:nvPr userDrawn="1"/>
        </p:nvSpPr>
        <p:spPr>
          <a:xfrm>
            <a:off x="3148210" y="2585708"/>
            <a:ext cx="12192000" cy="6858000"/>
          </a:xfrm>
          <a:prstGeom prst="rect">
            <a:avLst/>
          </a:prstGeom>
          <a:gradFill>
            <a:gsLst>
              <a:gs pos="39000">
                <a:srgbClr val="192954">
                  <a:alpha val="88000"/>
                </a:srgbClr>
              </a:gs>
              <a:gs pos="0">
                <a:srgbClr val="215B7E"/>
              </a:gs>
            </a:gsLst>
            <a:lin ang="7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ubtitle 4">
            <a:extLst>
              <a:ext uri="{FF2B5EF4-FFF2-40B4-BE49-F238E27FC236}">
                <a16:creationId xmlns:a16="http://schemas.microsoft.com/office/drawing/2014/main" id="{3C69E1DC-1C45-614C-B8B0-BDE92B556C8D}"/>
              </a:ext>
            </a:extLst>
          </p:cNvPr>
          <p:cNvSpPr>
            <a:spLocks noGrp="1"/>
          </p:cNvSpPr>
          <p:nvPr>
            <p:ph type="subTitle" idx="1" hasCustomPrompt="1"/>
          </p:nvPr>
        </p:nvSpPr>
        <p:spPr>
          <a:xfrm>
            <a:off x="7102372" y="5633185"/>
            <a:ext cx="4283676" cy="477237"/>
          </a:xfrm>
        </p:spPr>
        <p:txBody>
          <a:bodyPr/>
          <a:lstStyle>
            <a:lvl1pPr marL="0" indent="0" algn="l">
              <a:buNone/>
              <a:defRPr sz="1800" b="0">
                <a:solidFill>
                  <a:schemeClr val="bg2"/>
                </a:solidFill>
                <a:latin typeface="Arial" panose="020B0604020202020204" pitchFamily="34" charset="0"/>
                <a:cs typeface="Arial" panose="020B0604020202020204" pitchFamily="34" charset="0"/>
              </a:defRPr>
            </a:lvl1pPr>
          </a:lstStyle>
          <a:p>
            <a:r>
              <a:rPr lang="en-US"/>
              <a:t>Subtitle</a:t>
            </a:r>
          </a:p>
        </p:txBody>
      </p:sp>
      <p:sp>
        <p:nvSpPr>
          <p:cNvPr id="19" name="Text Placeholder 3">
            <a:extLst>
              <a:ext uri="{FF2B5EF4-FFF2-40B4-BE49-F238E27FC236}">
                <a16:creationId xmlns:a16="http://schemas.microsoft.com/office/drawing/2014/main" id="{73DC9B23-036F-4DEC-B18E-0CA57EF11520}"/>
              </a:ext>
            </a:extLst>
          </p:cNvPr>
          <p:cNvSpPr>
            <a:spLocks noGrp="1"/>
          </p:cNvSpPr>
          <p:nvPr>
            <p:ph type="body" sz="quarter" idx="13" hasCustomPrompt="1"/>
          </p:nvPr>
        </p:nvSpPr>
        <p:spPr>
          <a:xfrm>
            <a:off x="7102372" y="6143937"/>
            <a:ext cx="3393688" cy="332972"/>
          </a:xfrm>
        </p:spPr>
        <p:txBody>
          <a:bodyPr/>
          <a:lstStyle>
            <a:lvl1pPr marL="0" indent="0" algn="l">
              <a:buClr>
                <a:schemeClr val="bg1"/>
              </a:buClr>
              <a:buNone/>
              <a:defRPr sz="1400">
                <a:solidFill>
                  <a:srgbClr val="2DBEB4"/>
                </a:solidFill>
                <a:latin typeface="Arial" panose="020B0604020202020204" pitchFamily="34" charset="0"/>
                <a:cs typeface="Arial" panose="020B0604020202020204" pitchFamily="34" charset="0"/>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defRPr sz="1400">
                <a:solidFill>
                  <a:schemeClr val="bg1"/>
                </a:solidFill>
              </a:defRPr>
            </a:lvl5pPr>
          </a:lstStyle>
          <a:p>
            <a:pPr lvl="0"/>
            <a:r>
              <a:rPr lang="en-US"/>
              <a:t>Date</a:t>
            </a:r>
          </a:p>
        </p:txBody>
      </p:sp>
      <p:sp>
        <p:nvSpPr>
          <p:cNvPr id="24" name="TextBox 23">
            <a:extLst>
              <a:ext uri="{FF2B5EF4-FFF2-40B4-BE49-F238E27FC236}">
                <a16:creationId xmlns:a16="http://schemas.microsoft.com/office/drawing/2014/main" id="{1043765A-CB15-406F-9E42-25102F71F71B}"/>
              </a:ext>
            </a:extLst>
          </p:cNvPr>
          <p:cNvSpPr txBox="1"/>
          <p:nvPr userDrawn="1"/>
        </p:nvSpPr>
        <p:spPr>
          <a:xfrm>
            <a:off x="7378702" y="6709410"/>
            <a:ext cx="2614613" cy="148590"/>
          </a:xfrm>
          <a:prstGeom prst="rect">
            <a:avLst/>
          </a:prstGeom>
          <a:noFill/>
        </p:spPr>
        <p:txBody>
          <a:bodyPr wrap="square" lIns="0" tIns="0" rIns="0" bIns="0" rtlCol="0" anchor="b" anchorCtr="0">
            <a:noAutofit/>
          </a:bodyPr>
          <a:lstStyle/>
          <a:p>
            <a:r>
              <a:rPr lang="en-AU" sz="1200" spc="-1">
                <a:solidFill>
                  <a:schemeClr val="bg1"/>
                </a:solidFill>
              </a:rPr>
              <a:t> </a:t>
            </a:r>
            <a:endParaRPr lang="en-US" sz="1200" spc="-1">
              <a:solidFill>
                <a:schemeClr val="bg1"/>
              </a:solidFill>
            </a:endParaRPr>
          </a:p>
        </p:txBody>
      </p:sp>
      <p:sp>
        <p:nvSpPr>
          <p:cNvPr id="22" name="Title 3">
            <a:extLst>
              <a:ext uri="{FF2B5EF4-FFF2-40B4-BE49-F238E27FC236}">
                <a16:creationId xmlns:a16="http://schemas.microsoft.com/office/drawing/2014/main" id="{62BC9358-7CAE-8544-86A5-769660316A8F}"/>
              </a:ext>
            </a:extLst>
          </p:cNvPr>
          <p:cNvSpPr>
            <a:spLocks noGrp="1"/>
          </p:cNvSpPr>
          <p:nvPr>
            <p:ph type="ctrTitle" hasCustomPrompt="1"/>
          </p:nvPr>
        </p:nvSpPr>
        <p:spPr>
          <a:xfrm>
            <a:off x="7102372" y="4938332"/>
            <a:ext cx="4790303" cy="639098"/>
          </a:xfrm>
        </p:spPr>
        <p:txBody>
          <a:bodyPr anchor="b"/>
          <a:lstStyle>
            <a:lvl1pPr algn="l">
              <a:defRPr sz="3600" b="1">
                <a:solidFill>
                  <a:srgbClr val="2DBEB4"/>
                </a:solidFill>
                <a:latin typeface="Arial" panose="020B0604020202020204" pitchFamily="34" charset="0"/>
                <a:cs typeface="Arial" panose="020B0604020202020204" pitchFamily="34" charset="0"/>
              </a:defRPr>
            </a:lvl1pPr>
          </a:lstStyle>
          <a:p>
            <a:r>
              <a:rPr lang="en-US"/>
              <a:t>Title</a:t>
            </a:r>
          </a:p>
        </p:txBody>
      </p:sp>
      <p:pic>
        <p:nvPicPr>
          <p:cNvPr id="6" name="Picture 5">
            <a:extLst>
              <a:ext uri="{FF2B5EF4-FFF2-40B4-BE49-F238E27FC236}">
                <a16:creationId xmlns:a16="http://schemas.microsoft.com/office/drawing/2014/main" id="{AF25E858-C781-6D5E-2F53-72196AB3BB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2957" y="521495"/>
            <a:ext cx="6027243" cy="1190380"/>
          </a:xfrm>
          <a:prstGeom prst="rect">
            <a:avLst/>
          </a:prstGeom>
        </p:spPr>
      </p:pic>
      <p:pic>
        <p:nvPicPr>
          <p:cNvPr id="7" name="Picture 6">
            <a:extLst>
              <a:ext uri="{FF2B5EF4-FFF2-40B4-BE49-F238E27FC236}">
                <a16:creationId xmlns:a16="http://schemas.microsoft.com/office/drawing/2014/main" id="{616F2322-5DC0-9581-AC6B-3AA4A8438ED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657487" y="1935711"/>
            <a:ext cx="3673467" cy="1299994"/>
          </a:xfrm>
          <a:prstGeom prst="rect">
            <a:avLst/>
          </a:prstGeom>
        </p:spPr>
      </p:pic>
      <p:sp>
        <p:nvSpPr>
          <p:cNvPr id="11" name="Rounded Rectangle 10">
            <a:extLst>
              <a:ext uri="{FF2B5EF4-FFF2-40B4-BE49-F238E27FC236}">
                <a16:creationId xmlns:a16="http://schemas.microsoft.com/office/drawing/2014/main" id="{C45EAB4C-FACE-E0F1-128A-04701AB418B9}"/>
              </a:ext>
            </a:extLst>
          </p:cNvPr>
          <p:cNvSpPr/>
          <p:nvPr userDrawn="1"/>
        </p:nvSpPr>
        <p:spPr>
          <a:xfrm>
            <a:off x="219919" y="185195"/>
            <a:ext cx="11736729" cy="6515280"/>
          </a:xfrm>
          <a:prstGeom prst="roundRect">
            <a:avLst/>
          </a:prstGeom>
          <a:noFill/>
          <a:ln w="57150">
            <a:solidFill>
              <a:srgbClr val="215B7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FE4D2686-6E40-DD2C-D1A3-281ED61F7D16}"/>
              </a:ext>
            </a:extLst>
          </p:cNvPr>
          <p:cNvSpPr/>
          <p:nvPr userDrawn="1"/>
        </p:nvSpPr>
        <p:spPr>
          <a:xfrm>
            <a:off x="2029356" y="1594250"/>
            <a:ext cx="98516" cy="56087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F2B8001-3CC9-A9E1-D403-0D11D621D5AE}"/>
              </a:ext>
            </a:extLst>
          </p:cNvPr>
          <p:cNvSpPr/>
          <p:nvPr userDrawn="1"/>
        </p:nvSpPr>
        <p:spPr>
          <a:xfrm rot="5400000">
            <a:off x="2029355" y="1594251"/>
            <a:ext cx="98516" cy="56087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3393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pos="384">
          <p15:clr>
            <a:srgbClr val="FBAE40"/>
          </p15:clr>
        </p15:guide>
        <p15:guide id="2" orient="horz" pos="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C885D4F-6E4E-1CC2-A214-671B28673188}"/>
              </a:ext>
            </a:extLst>
          </p:cNvPr>
          <p:cNvGrpSpPr/>
          <p:nvPr userDrawn="1"/>
        </p:nvGrpSpPr>
        <p:grpSpPr>
          <a:xfrm>
            <a:off x="6819900" y="1499030"/>
            <a:ext cx="5372100" cy="5358969"/>
            <a:chOff x="6819900" y="1499030"/>
            <a:chExt cx="5372100" cy="5358969"/>
          </a:xfrm>
        </p:grpSpPr>
        <p:sp>
          <p:nvSpPr>
            <p:cNvPr id="4" name="Round Same Side Corner Rectangle 3">
              <a:extLst>
                <a:ext uri="{FF2B5EF4-FFF2-40B4-BE49-F238E27FC236}">
                  <a16:creationId xmlns:a16="http://schemas.microsoft.com/office/drawing/2014/main" id="{52DA5B68-0E8D-0B73-147A-A28461F902CA}"/>
                </a:ext>
              </a:extLst>
            </p:cNvPr>
            <p:cNvSpPr/>
            <p:nvPr userDrawn="1"/>
          </p:nvSpPr>
          <p:spPr>
            <a:xfrm>
              <a:off x="6819900" y="1499030"/>
              <a:ext cx="5372100" cy="1787509"/>
            </a:xfrm>
            <a:prstGeom prst="round2SameRect">
              <a:avLst/>
            </a:prstGeom>
            <a:solidFill>
              <a:srgbClr val="2DBE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52A4963-85AF-46F7-98CF-8A88FD946AE8}"/>
                </a:ext>
              </a:extLst>
            </p:cNvPr>
            <p:cNvSpPr/>
            <p:nvPr userDrawn="1"/>
          </p:nvSpPr>
          <p:spPr>
            <a:xfrm>
              <a:off x="6819900" y="1736035"/>
              <a:ext cx="5372100" cy="51219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04800" y="152399"/>
            <a:ext cx="6217920" cy="822959"/>
          </a:xfrm>
        </p:spPr>
        <p:txBody>
          <a:bodyPr/>
          <a:lstStyle/>
          <a:p>
            <a:r>
              <a:rPr lang="en-US"/>
              <a:t>Click to edit Master title style</a:t>
            </a:r>
          </a:p>
        </p:txBody>
      </p:sp>
      <p:sp>
        <p:nvSpPr>
          <p:cNvPr id="8" name="Text Placeholder 2">
            <a:extLst>
              <a:ext uri="{FF2B5EF4-FFF2-40B4-BE49-F238E27FC236}">
                <a16:creationId xmlns:a16="http://schemas.microsoft.com/office/drawing/2014/main" id="{49DE3970-DA22-4CE6-AA2A-4B8CFAB175E4}"/>
              </a:ext>
            </a:extLst>
          </p:cNvPr>
          <p:cNvSpPr>
            <a:spLocks noGrp="1"/>
          </p:cNvSpPr>
          <p:nvPr>
            <p:ph idx="10"/>
          </p:nvPr>
        </p:nvSpPr>
        <p:spPr>
          <a:xfrm>
            <a:off x="304800" y="1512526"/>
            <a:ext cx="6217920" cy="4659674"/>
          </a:xfrm>
          <a:prstGeom prst="rect">
            <a:avLst/>
          </a:prstGeom>
        </p:spPr>
        <p:txBody>
          <a:bodyPr vert="horz" lIns="0" tIns="0" rIns="0" bIns="0" rtlCol="0">
            <a:noAutofit/>
          </a:bodyPr>
          <a:lstStyle>
            <a:lvl1pPr marL="0" indent="0">
              <a:buNone/>
              <a:defRPr b="1">
                <a:solidFill>
                  <a:schemeClr val="accent1"/>
                </a:solidFill>
              </a:defRPr>
            </a:lvl1pPr>
            <a:lvl2pPr marL="0" indent="0">
              <a:buClr>
                <a:schemeClr val="accent2"/>
              </a:buClr>
              <a:buFont typeface="Arial" panose="020B0604020202020204" pitchFamily="34" charset="0"/>
              <a:buNone/>
              <a:defRPr sz="1800"/>
            </a:lvl2pPr>
            <a:lvl3pPr marL="277813" indent="-277813">
              <a:buFont typeface="Arial" panose="020B0604020202020204" pitchFamily="34" charset="0"/>
              <a:buChar char="•"/>
              <a:defRPr sz="2000"/>
            </a:lvl3pPr>
            <a:lvl4pPr marL="623888" indent="-290513">
              <a:buClr>
                <a:schemeClr val="accent1"/>
              </a:buClr>
              <a:buFont typeface="Arial" panose="020B0604020202020204" pitchFamily="34" charset="0"/>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2">
            <a:extLst>
              <a:ext uri="{FF2B5EF4-FFF2-40B4-BE49-F238E27FC236}">
                <a16:creationId xmlns:a16="http://schemas.microsoft.com/office/drawing/2014/main" id="{1C8EF164-C863-444D-96BC-DF0FA66CDECC}"/>
              </a:ext>
            </a:extLst>
          </p:cNvPr>
          <p:cNvSpPr>
            <a:spLocks noGrp="1"/>
          </p:cNvSpPr>
          <p:nvPr>
            <p:ph idx="13"/>
          </p:nvPr>
        </p:nvSpPr>
        <p:spPr>
          <a:xfrm>
            <a:off x="7135758" y="2319130"/>
            <a:ext cx="4740383" cy="4214192"/>
          </a:xfrm>
          <a:prstGeom prst="rect">
            <a:avLst/>
          </a:prstGeom>
        </p:spPr>
        <p:txBody>
          <a:bodyPr vert="horz" lIns="0" tIns="0" rIns="0" bIns="0" rtlCol="0">
            <a:noAutofit/>
          </a:bodyPr>
          <a:lstStyle>
            <a:lvl1pPr marL="0" indent="0">
              <a:spcBef>
                <a:spcPts val="800"/>
              </a:spcBef>
              <a:buNone/>
              <a:defRPr sz="1800" b="1">
                <a:solidFill>
                  <a:srgbClr val="7ADFD9"/>
                </a:solidFill>
              </a:defRPr>
            </a:lvl1pPr>
            <a:lvl2pPr marL="0" indent="0">
              <a:spcBef>
                <a:spcPts val="300"/>
              </a:spcBef>
              <a:buClr>
                <a:schemeClr val="accent2"/>
              </a:buClr>
              <a:buFont typeface="Arial" panose="020B0604020202020204" pitchFamily="34" charset="0"/>
              <a:buNone/>
              <a:defRPr sz="1800">
                <a:solidFill>
                  <a:schemeClr val="bg1"/>
                </a:solidFill>
              </a:defRPr>
            </a:lvl2pPr>
            <a:lvl3pPr marL="277813" indent="-277813">
              <a:spcBef>
                <a:spcPts val="300"/>
              </a:spcBef>
              <a:buClr>
                <a:srgbClr val="7ADFD9"/>
              </a:buClr>
              <a:buFont typeface="Arial" panose="020B0604020202020204" pitchFamily="34" charset="0"/>
              <a:buChar char="•"/>
              <a:defRPr sz="1800">
                <a:solidFill>
                  <a:schemeClr val="bg1"/>
                </a:solidFill>
              </a:defRPr>
            </a:lvl3pPr>
            <a:lvl4pPr marL="623888" indent="-290513">
              <a:spcBef>
                <a:spcPts val="300"/>
              </a:spcBef>
              <a:buClr>
                <a:srgbClr val="7ADFD9"/>
              </a:buClr>
              <a:buFont typeface="Arial" panose="020B0604020202020204" pitchFamily="34" charset="0"/>
              <a:buChar char="–"/>
              <a:defRPr sz="14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493964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408">
          <p15:clr>
            <a:srgbClr val="FBAE40"/>
          </p15:clr>
        </p15:guide>
        <p15:guide id="2" pos="4104">
          <p15:clr>
            <a:srgbClr val="FBAE40"/>
          </p15:clr>
        </p15:guide>
        <p15:guide id="3" pos="4512">
          <p15:clr>
            <a:srgbClr val="FBAE40"/>
          </p15:clr>
        </p15:guide>
        <p15:guide id="4" orient="horz" pos="792">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Section Break">
    <p:spTree>
      <p:nvGrpSpPr>
        <p:cNvPr id="1" name=""/>
        <p:cNvGrpSpPr/>
        <p:nvPr/>
      </p:nvGrpSpPr>
      <p:grpSpPr>
        <a:xfrm>
          <a:off x="0" y="0"/>
          <a:ext cx="0" cy="0"/>
          <a:chOff x="0" y="0"/>
          <a:chExt cx="0" cy="0"/>
        </a:xfrm>
      </p:grpSpPr>
      <p:sp>
        <p:nvSpPr>
          <p:cNvPr id="22" name="Title 3">
            <a:extLst>
              <a:ext uri="{FF2B5EF4-FFF2-40B4-BE49-F238E27FC236}">
                <a16:creationId xmlns:a16="http://schemas.microsoft.com/office/drawing/2014/main" id="{62BC9358-7CAE-8544-86A5-769660316A8F}"/>
              </a:ext>
            </a:extLst>
          </p:cNvPr>
          <p:cNvSpPr>
            <a:spLocks noGrp="1"/>
          </p:cNvSpPr>
          <p:nvPr>
            <p:ph type="ctrTitle" hasCustomPrompt="1"/>
          </p:nvPr>
        </p:nvSpPr>
        <p:spPr>
          <a:xfrm>
            <a:off x="609600" y="3524522"/>
            <a:ext cx="9349691" cy="639098"/>
          </a:xfrm>
        </p:spPr>
        <p:txBody>
          <a:bodyPr anchor="b"/>
          <a:lstStyle>
            <a:lvl1pPr>
              <a:defRPr sz="3600" b="1">
                <a:solidFill>
                  <a:srgbClr val="215B7E"/>
                </a:solidFill>
                <a:latin typeface="Arial" panose="020B0604020202020204" pitchFamily="34" charset="0"/>
                <a:cs typeface="Arial" panose="020B0604020202020204" pitchFamily="34" charset="0"/>
              </a:defRPr>
            </a:lvl1pPr>
          </a:lstStyle>
          <a:p>
            <a:r>
              <a:rPr lang="en-US"/>
              <a:t>Section Break Title</a:t>
            </a:r>
          </a:p>
        </p:txBody>
      </p:sp>
      <p:sp>
        <p:nvSpPr>
          <p:cNvPr id="4" name="Text Placeholder 3">
            <a:extLst>
              <a:ext uri="{FF2B5EF4-FFF2-40B4-BE49-F238E27FC236}">
                <a16:creationId xmlns:a16="http://schemas.microsoft.com/office/drawing/2014/main" id="{7C14CABC-D4C0-4C64-9CF4-4181701D9404}"/>
              </a:ext>
            </a:extLst>
          </p:cNvPr>
          <p:cNvSpPr>
            <a:spLocks noGrp="1"/>
          </p:cNvSpPr>
          <p:nvPr>
            <p:ph type="body" sz="quarter" idx="12"/>
          </p:nvPr>
        </p:nvSpPr>
        <p:spPr>
          <a:xfrm>
            <a:off x="609601" y="4486550"/>
            <a:ext cx="9349690" cy="1455039"/>
          </a:xfrm>
        </p:spPr>
        <p:txBody>
          <a:bodyPr/>
          <a:lstStyle>
            <a:lvl1pPr marL="0" indent="0">
              <a:buClr>
                <a:schemeClr val="bg2"/>
              </a:buClr>
              <a:buNone/>
              <a:defRPr sz="2400">
                <a:solidFill>
                  <a:srgbClr val="192954"/>
                </a:solidFill>
                <a:latin typeface="Arial" panose="020B0604020202020204" pitchFamily="34" charset="0"/>
                <a:cs typeface="Arial" panose="020B0604020202020204" pitchFamily="34" charset="0"/>
              </a:defRPr>
            </a:lvl1pPr>
            <a:lvl2pPr marL="685800" indent="-228600">
              <a:buClr>
                <a:schemeClr val="bg2"/>
              </a:buClr>
              <a:buFont typeface="System Font Regular"/>
              <a:buChar char="–"/>
              <a:defRPr sz="1800">
                <a:solidFill>
                  <a:srgbClr val="192954"/>
                </a:solidFill>
                <a:latin typeface="Arial" panose="020B0604020202020204" pitchFamily="34" charset="0"/>
                <a:cs typeface="Arial" panose="020B0604020202020204" pitchFamily="34" charset="0"/>
              </a:defRPr>
            </a:lvl2pPr>
            <a:lvl3pPr>
              <a:buClr>
                <a:schemeClr val="bg2"/>
              </a:buClr>
              <a:defRPr sz="1600">
                <a:solidFill>
                  <a:srgbClr val="192954"/>
                </a:solidFill>
                <a:latin typeface="Arial" panose="020B0604020202020204" pitchFamily="34" charset="0"/>
                <a:cs typeface="Arial" panose="020B0604020202020204" pitchFamily="34" charset="0"/>
              </a:defRPr>
            </a:lvl3pPr>
            <a:lvl4pPr marL="1600200" indent="-228600">
              <a:buClr>
                <a:schemeClr val="bg2"/>
              </a:buClr>
              <a:buFont typeface="System Font Regular"/>
              <a:buChar char="–"/>
              <a:defRPr sz="1400">
                <a:solidFill>
                  <a:srgbClr val="192954"/>
                </a:solidFill>
                <a:latin typeface="Arial" panose="020B0604020202020204" pitchFamily="34" charset="0"/>
                <a:cs typeface="Arial" panose="020B0604020202020204" pitchFamily="34" charset="0"/>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Box 23">
            <a:extLst>
              <a:ext uri="{FF2B5EF4-FFF2-40B4-BE49-F238E27FC236}">
                <a16:creationId xmlns:a16="http://schemas.microsoft.com/office/drawing/2014/main" id="{1043765A-CB15-406F-9E42-25102F71F71B}"/>
              </a:ext>
            </a:extLst>
          </p:cNvPr>
          <p:cNvSpPr txBox="1"/>
          <p:nvPr userDrawn="1"/>
        </p:nvSpPr>
        <p:spPr>
          <a:xfrm>
            <a:off x="609602" y="6551885"/>
            <a:ext cx="2614613" cy="148590"/>
          </a:xfrm>
          <a:prstGeom prst="rect">
            <a:avLst/>
          </a:prstGeom>
          <a:noFill/>
        </p:spPr>
        <p:txBody>
          <a:bodyPr wrap="square" lIns="0" tIns="0" rIns="0" bIns="0" rtlCol="0" anchor="b" anchorCtr="0">
            <a:noAutofit/>
          </a:bodyPr>
          <a:lstStyle/>
          <a:p>
            <a:r>
              <a:rPr lang="en-AU" sz="1200" spc="-1">
                <a:solidFill>
                  <a:schemeClr val="bg1"/>
                </a:solidFill>
                <a:latin typeface="Arial" panose="020B0604020202020204" pitchFamily="34" charset="0"/>
                <a:cs typeface="Arial" panose="020B0604020202020204" pitchFamily="34" charset="0"/>
              </a:rPr>
              <a:t> </a:t>
            </a:r>
            <a:endParaRPr lang="en-US" sz="1200" spc="-1">
              <a:solidFill>
                <a:schemeClr val="bg1"/>
              </a:solidFill>
              <a:latin typeface="Arial" panose="020B0604020202020204" pitchFamily="34" charset="0"/>
              <a:cs typeface="Arial" panose="020B0604020202020204" pitchFamily="34" charset="0"/>
            </a:endParaRPr>
          </a:p>
        </p:txBody>
      </p:sp>
      <p:pic>
        <p:nvPicPr>
          <p:cNvPr id="5" name="Picture 4" descr="A logo with a white letter&#10;&#10;Description automatically generated">
            <a:extLst>
              <a:ext uri="{FF2B5EF4-FFF2-40B4-BE49-F238E27FC236}">
                <a16:creationId xmlns:a16="http://schemas.microsoft.com/office/drawing/2014/main" id="{A6E1BAD6-611F-594F-19F9-EEF6010A412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715711" y="5777728"/>
            <a:ext cx="415779" cy="406864"/>
          </a:xfrm>
          <a:prstGeom prst="rect">
            <a:avLst/>
          </a:prstGeom>
        </p:spPr>
      </p:pic>
      <p:pic>
        <p:nvPicPr>
          <p:cNvPr id="8" name="Picture 7">
            <a:extLst>
              <a:ext uri="{FF2B5EF4-FFF2-40B4-BE49-F238E27FC236}">
                <a16:creationId xmlns:a16="http://schemas.microsoft.com/office/drawing/2014/main" id="{0F1FB839-D2BC-EF2E-1C5A-A2335046DB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4212" y="5764175"/>
            <a:ext cx="386578" cy="445679"/>
          </a:xfrm>
          <a:prstGeom prst="rect">
            <a:avLst/>
          </a:prstGeom>
        </p:spPr>
      </p:pic>
      <p:sp>
        <p:nvSpPr>
          <p:cNvPr id="9" name="Rounded Rectangle 8">
            <a:extLst>
              <a:ext uri="{FF2B5EF4-FFF2-40B4-BE49-F238E27FC236}">
                <a16:creationId xmlns:a16="http://schemas.microsoft.com/office/drawing/2014/main" id="{C5705780-CDAD-E129-C3E8-40BFAA0EF459}"/>
              </a:ext>
            </a:extLst>
          </p:cNvPr>
          <p:cNvSpPr/>
          <p:nvPr userDrawn="1"/>
        </p:nvSpPr>
        <p:spPr>
          <a:xfrm>
            <a:off x="10480675" y="6273800"/>
            <a:ext cx="1117600" cy="517525"/>
          </a:xfrm>
          <a:prstGeom prst="roundRect">
            <a:avLst/>
          </a:prstGeom>
          <a:noFill/>
          <a:ln>
            <a:solidFill>
              <a:srgbClr val="2DBE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53480D3E-A6EC-FD66-FC18-A07AE9112A8E}"/>
              </a:ext>
            </a:extLst>
          </p:cNvPr>
          <p:cNvSpPr/>
          <p:nvPr userDrawn="1"/>
        </p:nvSpPr>
        <p:spPr>
          <a:xfrm>
            <a:off x="219919" y="185195"/>
            <a:ext cx="11736729" cy="6515280"/>
          </a:xfrm>
          <a:prstGeom prst="roundRect">
            <a:avLst/>
          </a:prstGeom>
          <a:noFill/>
          <a:ln w="57150">
            <a:solidFill>
              <a:srgbClr val="2DBE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07178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pos="384">
          <p15:clr>
            <a:srgbClr val="FBAE40"/>
          </p15:clr>
        </p15:guide>
        <p15:guide id="2" orient="horz" pos="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577008"/>
            <a:ext cx="11582400" cy="460387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06658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3D8A4596-F25B-4B58-9D6A-8C271185E82B}"/>
              </a:ext>
            </a:extLst>
          </p:cNvPr>
          <p:cNvSpPr/>
          <p:nvPr userDrawn="1"/>
        </p:nvSpPr>
        <p:spPr>
          <a:xfrm rot="5400000">
            <a:off x="-560021" y="2493433"/>
            <a:ext cx="4959082" cy="3237617"/>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5748C23-F79E-4866-AFA2-292FC387DB11}"/>
              </a:ext>
            </a:extLst>
          </p:cNvPr>
          <p:cNvSpPr/>
          <p:nvPr userDrawn="1"/>
        </p:nvSpPr>
        <p:spPr>
          <a:xfrm>
            <a:off x="300714" y="1632701"/>
            <a:ext cx="269129" cy="4959082"/>
          </a:xfrm>
          <a:prstGeom prst="rect">
            <a:avLst/>
          </a:prstGeom>
          <a:solidFill>
            <a:srgbClr val="2DB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F7F57012-8B16-D946-A5CD-9DCE58D02160}"/>
              </a:ext>
            </a:extLst>
          </p:cNvPr>
          <p:cNvSpPr>
            <a:spLocks noGrp="1"/>
          </p:cNvSpPr>
          <p:nvPr userDrawn="1">
            <p:ph idx="10"/>
          </p:nvPr>
        </p:nvSpPr>
        <p:spPr>
          <a:xfrm>
            <a:off x="701038" y="2054088"/>
            <a:ext cx="2590429" cy="4108174"/>
          </a:xfrm>
          <a:prstGeom prst="rect">
            <a:avLst/>
          </a:prstGeom>
        </p:spPr>
        <p:txBody>
          <a:bodyPr vert="horz" lIns="91440" tIns="0" rIns="91440" bIns="0" rtlCol="0" anchor="ctr">
            <a:noAutofit/>
          </a:bodyPr>
          <a:lstStyle>
            <a:lvl1pPr marL="0" indent="0" algn="ctr">
              <a:spcBef>
                <a:spcPts val="1200"/>
              </a:spcBef>
              <a:buClr>
                <a:schemeClr val="accent3"/>
              </a:buClr>
              <a:buFontTx/>
              <a:buNone/>
              <a:defRPr sz="2000" b="0">
                <a:solidFill>
                  <a:schemeClr val="bg1"/>
                </a:solidFill>
              </a:defRPr>
            </a:lvl1pPr>
            <a:lvl2pPr marL="342900" indent="0">
              <a:buClr>
                <a:schemeClr val="accent2"/>
              </a:buClr>
              <a:buFont typeface="Arial" panose="020B0604020202020204" pitchFamily="34" charset="0"/>
              <a:buNone/>
              <a:defRPr sz="1600">
                <a:solidFill>
                  <a:schemeClr val="bg1"/>
                </a:solidFill>
              </a:defRPr>
            </a:lvl2pPr>
            <a:lvl3pPr marL="628650" indent="-285750">
              <a:buFont typeface="Arial" panose="020B0604020202020204" pitchFamily="34" charset="0"/>
              <a:buChar char="•"/>
              <a:defRPr sz="1600">
                <a:solidFill>
                  <a:schemeClr val="bg1"/>
                </a:solidFill>
              </a:defRPr>
            </a:lvl3pPr>
            <a:lvl4pPr marL="914400" indent="-285750">
              <a:buClr>
                <a:schemeClr val="accent1"/>
              </a:buClr>
              <a:buFont typeface="Arial" panose="020B0604020202020204" pitchFamily="34" charset="0"/>
              <a:buChar char="–"/>
              <a:defRPr sz="1400">
                <a:solidFill>
                  <a:schemeClr val="bg1"/>
                </a:solidFill>
              </a:defRPr>
            </a:lvl4pPr>
          </a:lstStyle>
          <a:p>
            <a:pPr lvl="0"/>
            <a:r>
              <a:rPr lang="en-US"/>
              <a:t>Click to edit Master text styles</a:t>
            </a:r>
          </a:p>
        </p:txBody>
      </p:sp>
      <p:sp>
        <p:nvSpPr>
          <p:cNvPr id="2" name="Title 1">
            <a:extLst>
              <a:ext uri="{FF2B5EF4-FFF2-40B4-BE49-F238E27FC236}">
                <a16:creationId xmlns:a16="http://schemas.microsoft.com/office/drawing/2014/main" id="{7667E7E2-E640-4B7E-8952-86A9C9D85855}"/>
              </a:ext>
            </a:extLst>
          </p:cNvPr>
          <p:cNvSpPr>
            <a:spLocks noGrp="1"/>
          </p:cNvSpPr>
          <p:nvPr userDrawn="1">
            <p:ph type="title"/>
          </p:nvPr>
        </p:nvSpPr>
        <p:spPr/>
        <p:txBody>
          <a:bodyPr/>
          <a:lstStyle/>
          <a:p>
            <a:r>
              <a:rPr lang="en-US"/>
              <a:t>Click to edit Master title style</a:t>
            </a:r>
          </a:p>
        </p:txBody>
      </p:sp>
      <p:pic>
        <p:nvPicPr>
          <p:cNvPr id="5" name="Picture 4" descr="A blue and black triangle&#10;&#10;Description automatically generated">
            <a:extLst>
              <a:ext uri="{FF2B5EF4-FFF2-40B4-BE49-F238E27FC236}">
                <a16:creationId xmlns:a16="http://schemas.microsoft.com/office/drawing/2014/main" id="{38EB5DEA-FCAC-719E-4502-A7EF6C756E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35807" y="6289826"/>
            <a:ext cx="415779" cy="480268"/>
          </a:xfrm>
          <a:prstGeom prst="rect">
            <a:avLst/>
          </a:prstGeom>
        </p:spPr>
      </p:pic>
      <p:pic>
        <p:nvPicPr>
          <p:cNvPr id="6" name="Picture 5" descr="A logo with a white letter&#10;&#10;Description automatically generated">
            <a:extLst>
              <a:ext uri="{FF2B5EF4-FFF2-40B4-BE49-F238E27FC236}">
                <a16:creationId xmlns:a16="http://schemas.microsoft.com/office/drawing/2014/main" id="{53B03035-BF93-EAF9-B5E6-C9788476000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119539" y="6327311"/>
            <a:ext cx="415779" cy="406864"/>
          </a:xfrm>
          <a:prstGeom prst="rect">
            <a:avLst/>
          </a:prstGeom>
        </p:spPr>
      </p:pic>
      <p:sp>
        <p:nvSpPr>
          <p:cNvPr id="7" name="Rounded Rectangle 6">
            <a:extLst>
              <a:ext uri="{FF2B5EF4-FFF2-40B4-BE49-F238E27FC236}">
                <a16:creationId xmlns:a16="http://schemas.microsoft.com/office/drawing/2014/main" id="{997BE323-3D11-75D8-9E13-047A7F65D4BE}"/>
              </a:ext>
            </a:extLst>
          </p:cNvPr>
          <p:cNvSpPr/>
          <p:nvPr userDrawn="1"/>
        </p:nvSpPr>
        <p:spPr>
          <a:xfrm>
            <a:off x="10480675" y="6273800"/>
            <a:ext cx="1117600" cy="517525"/>
          </a:xfrm>
          <a:prstGeom prst="roundRect">
            <a:avLst/>
          </a:prstGeom>
          <a:noFill/>
          <a:ln>
            <a:solidFill>
              <a:srgbClr val="2DBE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01578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3912">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Case Study 2">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userDrawn="1">
            <p:ph idx="10"/>
          </p:nvPr>
        </p:nvSpPr>
        <p:spPr>
          <a:xfrm>
            <a:off x="701038" y="2054088"/>
            <a:ext cx="2590429" cy="4108174"/>
          </a:xfrm>
          <a:prstGeom prst="rect">
            <a:avLst/>
          </a:prstGeom>
        </p:spPr>
        <p:txBody>
          <a:bodyPr vert="horz" lIns="91440" tIns="0" rIns="91440" bIns="0" rtlCol="0" anchor="ctr">
            <a:noAutofit/>
          </a:bodyPr>
          <a:lstStyle>
            <a:lvl1pPr marL="0" indent="0" algn="ctr">
              <a:spcBef>
                <a:spcPts val="1200"/>
              </a:spcBef>
              <a:buClr>
                <a:schemeClr val="accent3"/>
              </a:buClr>
              <a:buFontTx/>
              <a:buNone/>
              <a:defRPr sz="2000" b="0">
                <a:solidFill>
                  <a:schemeClr val="bg1"/>
                </a:solidFill>
              </a:defRPr>
            </a:lvl1pPr>
            <a:lvl2pPr marL="342900" indent="0">
              <a:buClr>
                <a:schemeClr val="accent2"/>
              </a:buClr>
              <a:buFont typeface="Arial" panose="020B0604020202020204" pitchFamily="34" charset="0"/>
              <a:buNone/>
              <a:defRPr sz="1600">
                <a:solidFill>
                  <a:schemeClr val="bg1"/>
                </a:solidFill>
              </a:defRPr>
            </a:lvl2pPr>
            <a:lvl3pPr marL="628650" indent="-285750">
              <a:buFont typeface="Arial" panose="020B0604020202020204" pitchFamily="34" charset="0"/>
              <a:buChar char="•"/>
              <a:defRPr sz="1600">
                <a:solidFill>
                  <a:schemeClr val="bg1"/>
                </a:solidFill>
              </a:defRPr>
            </a:lvl3pPr>
            <a:lvl4pPr marL="914400" indent="-285750">
              <a:buClr>
                <a:schemeClr val="accent1"/>
              </a:buClr>
              <a:buFont typeface="Arial" panose="020B0604020202020204" pitchFamily="34" charset="0"/>
              <a:buChar char="–"/>
              <a:defRPr sz="1400">
                <a:solidFill>
                  <a:schemeClr val="bg1"/>
                </a:solidFill>
              </a:defRPr>
            </a:lvl4pPr>
          </a:lstStyle>
          <a:p>
            <a:pPr lvl="0"/>
            <a:r>
              <a:rPr lang="en-US"/>
              <a:t>Click to edit Master text styles</a:t>
            </a:r>
          </a:p>
        </p:txBody>
      </p:sp>
      <p:sp>
        <p:nvSpPr>
          <p:cNvPr id="2" name="Title 1">
            <a:extLst>
              <a:ext uri="{FF2B5EF4-FFF2-40B4-BE49-F238E27FC236}">
                <a16:creationId xmlns:a16="http://schemas.microsoft.com/office/drawing/2014/main" id="{7667E7E2-E640-4B7E-8952-86A9C9D85855}"/>
              </a:ext>
            </a:extLst>
          </p:cNvPr>
          <p:cNvSpPr>
            <a:spLocks noGrp="1"/>
          </p:cNvSpPr>
          <p:nvPr userDrawn="1">
            <p:ph type="title"/>
          </p:nvPr>
        </p:nvSpPr>
        <p:spPr/>
        <p:txBody>
          <a:bodyPr/>
          <a:lstStyle/>
          <a:p>
            <a:r>
              <a:rPr lang="en-US"/>
              <a:t>Click to edit Master title style</a:t>
            </a:r>
          </a:p>
        </p:txBody>
      </p:sp>
    </p:spTree>
    <p:extLst>
      <p:ext uri="{BB962C8B-B14F-4D97-AF65-F5344CB8AC3E}">
        <p14:creationId xmlns:p14="http://schemas.microsoft.com/office/powerpoint/2010/main" val="49771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3912">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itle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582400" cy="822960"/>
          </a:xfrm>
        </p:spPr>
        <p:txBody>
          <a:bodyPr/>
          <a:lstStyle/>
          <a:p>
            <a:r>
              <a:rPr lang="en-US"/>
              <a:t>Click to edit Master title style</a:t>
            </a:r>
          </a:p>
        </p:txBody>
      </p:sp>
      <p:sp>
        <p:nvSpPr>
          <p:cNvPr id="3" name="Content Placeholder 2"/>
          <p:cNvSpPr>
            <a:spLocks noGrp="1"/>
          </p:cNvSpPr>
          <p:nvPr>
            <p:ph sz="half" idx="1"/>
          </p:nvPr>
        </p:nvSpPr>
        <p:spPr>
          <a:xfrm>
            <a:off x="304800" y="1577008"/>
            <a:ext cx="5537323" cy="4595191"/>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3893" y="1577008"/>
            <a:ext cx="5553307" cy="4595191"/>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9960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C885D4F-6E4E-1CC2-A214-671B28673188}"/>
              </a:ext>
            </a:extLst>
          </p:cNvPr>
          <p:cNvGrpSpPr/>
          <p:nvPr userDrawn="1"/>
        </p:nvGrpSpPr>
        <p:grpSpPr>
          <a:xfrm>
            <a:off x="6819900" y="1499030"/>
            <a:ext cx="5372100" cy="5358969"/>
            <a:chOff x="6819900" y="1499030"/>
            <a:chExt cx="5372100" cy="5358969"/>
          </a:xfrm>
        </p:grpSpPr>
        <p:sp>
          <p:nvSpPr>
            <p:cNvPr id="4" name="Round Same Side Corner Rectangle 3">
              <a:extLst>
                <a:ext uri="{FF2B5EF4-FFF2-40B4-BE49-F238E27FC236}">
                  <a16:creationId xmlns:a16="http://schemas.microsoft.com/office/drawing/2014/main" id="{52DA5B68-0E8D-0B73-147A-A28461F902CA}"/>
                </a:ext>
              </a:extLst>
            </p:cNvPr>
            <p:cNvSpPr/>
            <p:nvPr userDrawn="1"/>
          </p:nvSpPr>
          <p:spPr>
            <a:xfrm>
              <a:off x="6819900" y="1499030"/>
              <a:ext cx="5372100" cy="1787509"/>
            </a:xfrm>
            <a:prstGeom prst="round2SameRect">
              <a:avLst/>
            </a:prstGeom>
            <a:solidFill>
              <a:srgbClr val="2DBE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52A4963-85AF-46F7-98CF-8A88FD946AE8}"/>
                </a:ext>
              </a:extLst>
            </p:cNvPr>
            <p:cNvSpPr/>
            <p:nvPr userDrawn="1"/>
          </p:nvSpPr>
          <p:spPr>
            <a:xfrm>
              <a:off x="6819900" y="1736035"/>
              <a:ext cx="5372100" cy="51219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04800" y="152399"/>
            <a:ext cx="6217920" cy="822959"/>
          </a:xfrm>
        </p:spPr>
        <p:txBody>
          <a:bodyPr/>
          <a:lstStyle/>
          <a:p>
            <a:r>
              <a:rPr lang="en-US"/>
              <a:t>Click to edit Master title style</a:t>
            </a:r>
          </a:p>
        </p:txBody>
      </p:sp>
      <p:sp>
        <p:nvSpPr>
          <p:cNvPr id="8" name="Text Placeholder 2">
            <a:extLst>
              <a:ext uri="{FF2B5EF4-FFF2-40B4-BE49-F238E27FC236}">
                <a16:creationId xmlns:a16="http://schemas.microsoft.com/office/drawing/2014/main" id="{49DE3970-DA22-4CE6-AA2A-4B8CFAB175E4}"/>
              </a:ext>
            </a:extLst>
          </p:cNvPr>
          <p:cNvSpPr>
            <a:spLocks noGrp="1"/>
          </p:cNvSpPr>
          <p:nvPr>
            <p:ph idx="10"/>
          </p:nvPr>
        </p:nvSpPr>
        <p:spPr>
          <a:xfrm>
            <a:off x="304800" y="1512526"/>
            <a:ext cx="6217920" cy="4659674"/>
          </a:xfrm>
          <a:prstGeom prst="rect">
            <a:avLst/>
          </a:prstGeom>
        </p:spPr>
        <p:txBody>
          <a:bodyPr vert="horz" lIns="0" tIns="0" rIns="0" bIns="0" rtlCol="0">
            <a:noAutofit/>
          </a:bodyPr>
          <a:lstStyle>
            <a:lvl1pPr marL="0" indent="0">
              <a:buNone/>
              <a:defRPr b="1">
                <a:solidFill>
                  <a:schemeClr val="accent1"/>
                </a:solidFill>
              </a:defRPr>
            </a:lvl1pPr>
            <a:lvl2pPr marL="0" indent="0">
              <a:buClr>
                <a:schemeClr val="accent2"/>
              </a:buClr>
              <a:buFont typeface="Arial" panose="020B0604020202020204" pitchFamily="34" charset="0"/>
              <a:buNone/>
              <a:defRPr sz="1800"/>
            </a:lvl2pPr>
            <a:lvl3pPr marL="277813" indent="-277813">
              <a:buFont typeface="Arial" panose="020B0604020202020204" pitchFamily="34" charset="0"/>
              <a:buChar char="•"/>
              <a:defRPr sz="2000"/>
            </a:lvl3pPr>
            <a:lvl4pPr marL="623888" indent="-290513">
              <a:buClr>
                <a:schemeClr val="accent1"/>
              </a:buClr>
              <a:buFont typeface="Arial" panose="020B0604020202020204" pitchFamily="34" charset="0"/>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2">
            <a:extLst>
              <a:ext uri="{FF2B5EF4-FFF2-40B4-BE49-F238E27FC236}">
                <a16:creationId xmlns:a16="http://schemas.microsoft.com/office/drawing/2014/main" id="{1C8EF164-C863-444D-96BC-DF0FA66CDECC}"/>
              </a:ext>
            </a:extLst>
          </p:cNvPr>
          <p:cNvSpPr>
            <a:spLocks noGrp="1"/>
          </p:cNvSpPr>
          <p:nvPr>
            <p:ph idx="13"/>
          </p:nvPr>
        </p:nvSpPr>
        <p:spPr>
          <a:xfrm>
            <a:off x="7135758" y="2319130"/>
            <a:ext cx="4740383" cy="4214192"/>
          </a:xfrm>
          <a:prstGeom prst="rect">
            <a:avLst/>
          </a:prstGeom>
        </p:spPr>
        <p:txBody>
          <a:bodyPr vert="horz" lIns="0" tIns="0" rIns="0" bIns="0" rtlCol="0">
            <a:noAutofit/>
          </a:bodyPr>
          <a:lstStyle>
            <a:lvl1pPr marL="0" indent="0">
              <a:spcBef>
                <a:spcPts val="800"/>
              </a:spcBef>
              <a:buNone/>
              <a:defRPr sz="1800" b="1">
                <a:solidFill>
                  <a:srgbClr val="7ADFD9"/>
                </a:solidFill>
              </a:defRPr>
            </a:lvl1pPr>
            <a:lvl2pPr marL="0" indent="0">
              <a:spcBef>
                <a:spcPts val="300"/>
              </a:spcBef>
              <a:buClr>
                <a:schemeClr val="accent2"/>
              </a:buClr>
              <a:buFont typeface="Arial" panose="020B0604020202020204" pitchFamily="34" charset="0"/>
              <a:buNone/>
              <a:defRPr sz="1800">
                <a:solidFill>
                  <a:schemeClr val="bg1"/>
                </a:solidFill>
              </a:defRPr>
            </a:lvl2pPr>
            <a:lvl3pPr marL="277813" indent="-277813">
              <a:spcBef>
                <a:spcPts val="300"/>
              </a:spcBef>
              <a:buClr>
                <a:srgbClr val="7ADFD9"/>
              </a:buClr>
              <a:buFont typeface="Arial" panose="020B0604020202020204" pitchFamily="34" charset="0"/>
              <a:buChar char="•"/>
              <a:defRPr sz="1800">
                <a:solidFill>
                  <a:schemeClr val="bg1"/>
                </a:solidFill>
              </a:defRPr>
            </a:lvl3pPr>
            <a:lvl4pPr marL="623888" indent="-290513">
              <a:spcBef>
                <a:spcPts val="300"/>
              </a:spcBef>
              <a:buClr>
                <a:srgbClr val="7ADFD9"/>
              </a:buClr>
              <a:buFont typeface="Arial" panose="020B0604020202020204" pitchFamily="34" charset="0"/>
              <a:buChar char="–"/>
              <a:defRPr sz="14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002879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408">
          <p15:clr>
            <a:srgbClr val="FBAE40"/>
          </p15:clr>
        </p15:guide>
        <p15:guide id="2" pos="4104">
          <p15:clr>
            <a:srgbClr val="FBAE40"/>
          </p15:clr>
        </p15:guide>
        <p15:guide id="3" pos="4512">
          <p15:clr>
            <a:srgbClr val="FBAE40"/>
          </p15:clr>
        </p15:guide>
        <p15:guide id="4" orient="horz" pos="792">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52399"/>
            <a:ext cx="6217920" cy="822959"/>
          </a:xfrm>
        </p:spPr>
        <p:txBody>
          <a:bodyPr/>
          <a:lstStyle/>
          <a:p>
            <a:r>
              <a:rPr lang="en-US"/>
              <a:t>Click to edit Master title style</a:t>
            </a:r>
          </a:p>
        </p:txBody>
      </p:sp>
      <p:sp>
        <p:nvSpPr>
          <p:cNvPr id="8" name="Text Placeholder 2">
            <a:extLst>
              <a:ext uri="{FF2B5EF4-FFF2-40B4-BE49-F238E27FC236}">
                <a16:creationId xmlns:a16="http://schemas.microsoft.com/office/drawing/2014/main" id="{49DE3970-DA22-4CE6-AA2A-4B8CFAB175E4}"/>
              </a:ext>
            </a:extLst>
          </p:cNvPr>
          <p:cNvSpPr>
            <a:spLocks noGrp="1"/>
          </p:cNvSpPr>
          <p:nvPr>
            <p:ph idx="10"/>
          </p:nvPr>
        </p:nvSpPr>
        <p:spPr>
          <a:xfrm>
            <a:off x="304800" y="1512526"/>
            <a:ext cx="6217920" cy="4659674"/>
          </a:xfrm>
          <a:prstGeom prst="rect">
            <a:avLst/>
          </a:prstGeom>
        </p:spPr>
        <p:txBody>
          <a:bodyPr vert="horz" lIns="0" tIns="0" rIns="0" bIns="0" rtlCol="0">
            <a:noAutofit/>
          </a:bodyPr>
          <a:lstStyle>
            <a:lvl1pPr marL="0" indent="0">
              <a:buNone/>
              <a:defRPr b="1">
                <a:solidFill>
                  <a:schemeClr val="accent1"/>
                </a:solidFill>
              </a:defRPr>
            </a:lvl1pPr>
            <a:lvl2pPr marL="0" indent="0">
              <a:buClr>
                <a:schemeClr val="accent2"/>
              </a:buClr>
              <a:buFont typeface="Arial" panose="020B0604020202020204" pitchFamily="34" charset="0"/>
              <a:buNone/>
              <a:defRPr sz="1800"/>
            </a:lvl2pPr>
            <a:lvl3pPr marL="277813" indent="-277813">
              <a:buFont typeface="Arial" panose="020B0604020202020204" pitchFamily="34" charset="0"/>
              <a:buChar char="•"/>
              <a:defRPr sz="2000"/>
            </a:lvl3pPr>
            <a:lvl4pPr marL="623888" indent="-290513">
              <a:buClr>
                <a:schemeClr val="accent1"/>
              </a:buClr>
              <a:buFont typeface="Arial" panose="020B0604020202020204" pitchFamily="34" charset="0"/>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2">
            <a:extLst>
              <a:ext uri="{FF2B5EF4-FFF2-40B4-BE49-F238E27FC236}">
                <a16:creationId xmlns:a16="http://schemas.microsoft.com/office/drawing/2014/main" id="{1C8EF164-C863-444D-96BC-DF0FA66CDECC}"/>
              </a:ext>
            </a:extLst>
          </p:cNvPr>
          <p:cNvSpPr>
            <a:spLocks noGrp="1"/>
          </p:cNvSpPr>
          <p:nvPr>
            <p:ph idx="13"/>
          </p:nvPr>
        </p:nvSpPr>
        <p:spPr>
          <a:xfrm>
            <a:off x="7135758" y="2319130"/>
            <a:ext cx="4740383" cy="3853070"/>
          </a:xfrm>
          <a:prstGeom prst="rect">
            <a:avLst/>
          </a:prstGeom>
        </p:spPr>
        <p:txBody>
          <a:bodyPr vert="horz" lIns="0" tIns="0" rIns="0" bIns="0" rtlCol="0">
            <a:noAutofit/>
          </a:bodyPr>
          <a:lstStyle>
            <a:lvl1pPr marL="0" indent="0">
              <a:spcBef>
                <a:spcPts val="800"/>
              </a:spcBef>
              <a:buNone/>
              <a:defRPr sz="1800" b="1">
                <a:solidFill>
                  <a:srgbClr val="7ADFD9"/>
                </a:solidFill>
              </a:defRPr>
            </a:lvl1pPr>
            <a:lvl2pPr marL="0" indent="0">
              <a:spcBef>
                <a:spcPts val="300"/>
              </a:spcBef>
              <a:buClr>
                <a:schemeClr val="accent2"/>
              </a:buClr>
              <a:buFont typeface="Arial" panose="020B0604020202020204" pitchFamily="34" charset="0"/>
              <a:buNone/>
              <a:defRPr sz="1800">
                <a:solidFill>
                  <a:schemeClr val="bg1"/>
                </a:solidFill>
              </a:defRPr>
            </a:lvl2pPr>
            <a:lvl3pPr marL="277813" indent="-277813">
              <a:spcBef>
                <a:spcPts val="300"/>
              </a:spcBef>
              <a:buClr>
                <a:srgbClr val="7ADFD9"/>
              </a:buClr>
              <a:buFont typeface="Arial" panose="020B0604020202020204" pitchFamily="34" charset="0"/>
              <a:buChar char="•"/>
              <a:defRPr sz="1800">
                <a:solidFill>
                  <a:schemeClr val="bg1"/>
                </a:solidFill>
              </a:defRPr>
            </a:lvl3pPr>
            <a:lvl4pPr marL="623888" indent="-290513">
              <a:spcBef>
                <a:spcPts val="300"/>
              </a:spcBef>
              <a:buClr>
                <a:srgbClr val="7ADFD9"/>
              </a:buClr>
              <a:buFont typeface="Arial" panose="020B0604020202020204" pitchFamily="34" charset="0"/>
              <a:buChar char="–"/>
              <a:defRPr sz="14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087897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408">
          <p15:clr>
            <a:srgbClr val="FBAE40"/>
          </p15:clr>
        </p15:guide>
        <p15:guide id="2" pos="4104">
          <p15:clr>
            <a:srgbClr val="FBAE40"/>
          </p15:clr>
        </p15:guide>
        <p15:guide id="3" pos="4512">
          <p15:clr>
            <a:srgbClr val="FBAE40"/>
          </p15:clr>
        </p15:guide>
        <p15:guide id="4" orient="horz" pos="792">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Multi Cas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2B859D8-A88E-D5AF-ED91-5A394ADD983A}"/>
              </a:ext>
            </a:extLst>
          </p:cNvPr>
          <p:cNvGrpSpPr/>
          <p:nvPr userDrawn="1"/>
        </p:nvGrpSpPr>
        <p:grpSpPr>
          <a:xfrm>
            <a:off x="304799" y="5487606"/>
            <a:ext cx="3196684" cy="1046993"/>
            <a:chOff x="304799" y="4683719"/>
            <a:chExt cx="3196684" cy="1046993"/>
          </a:xfrm>
        </p:grpSpPr>
        <p:sp>
          <p:nvSpPr>
            <p:cNvPr id="21" name="Rounded Rectangle 20">
              <a:extLst>
                <a:ext uri="{FF2B5EF4-FFF2-40B4-BE49-F238E27FC236}">
                  <a16:creationId xmlns:a16="http://schemas.microsoft.com/office/drawing/2014/main" id="{CB27DD52-3626-4E3B-96BC-8410C880BAA1}"/>
                </a:ext>
              </a:extLst>
            </p:cNvPr>
            <p:cNvSpPr/>
            <p:nvPr userDrawn="1"/>
          </p:nvSpPr>
          <p:spPr>
            <a:xfrm>
              <a:off x="304799" y="4683719"/>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6E0974-8041-4F10-5A0E-9CB65BA5B61A}"/>
                </a:ext>
              </a:extLst>
            </p:cNvPr>
            <p:cNvSpPr/>
            <p:nvPr userDrawn="1"/>
          </p:nvSpPr>
          <p:spPr>
            <a:xfrm>
              <a:off x="304799" y="4685542"/>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B331E8AC-F086-CF70-6ADA-E6F39B147919}"/>
              </a:ext>
            </a:extLst>
          </p:cNvPr>
          <p:cNvGrpSpPr/>
          <p:nvPr userDrawn="1"/>
        </p:nvGrpSpPr>
        <p:grpSpPr>
          <a:xfrm>
            <a:off x="304799" y="4155840"/>
            <a:ext cx="3196684" cy="1047278"/>
            <a:chOff x="304799" y="3541293"/>
            <a:chExt cx="3196684" cy="1047278"/>
          </a:xfrm>
        </p:grpSpPr>
        <p:sp>
          <p:nvSpPr>
            <p:cNvPr id="16" name="Rounded Rectangle 15">
              <a:extLst>
                <a:ext uri="{FF2B5EF4-FFF2-40B4-BE49-F238E27FC236}">
                  <a16:creationId xmlns:a16="http://schemas.microsoft.com/office/drawing/2014/main" id="{C12CBEDC-64D6-4B72-84A0-2FFEA58453D4}"/>
                </a:ext>
              </a:extLst>
            </p:cNvPr>
            <p:cNvSpPr/>
            <p:nvPr userDrawn="1"/>
          </p:nvSpPr>
          <p:spPr>
            <a:xfrm>
              <a:off x="304799" y="3541578"/>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 name="Rectangle 3">
              <a:extLst>
                <a:ext uri="{FF2B5EF4-FFF2-40B4-BE49-F238E27FC236}">
                  <a16:creationId xmlns:a16="http://schemas.microsoft.com/office/drawing/2014/main" id="{C3D7660D-954F-40BB-5D0B-BCB1F8E8A31A}"/>
                </a:ext>
              </a:extLst>
            </p:cNvPr>
            <p:cNvSpPr/>
            <p:nvPr userDrawn="1"/>
          </p:nvSpPr>
          <p:spPr>
            <a:xfrm>
              <a:off x="304799" y="3541293"/>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B7FD94FD-7048-2ED7-19EE-027A88F874BE}"/>
              </a:ext>
            </a:extLst>
          </p:cNvPr>
          <p:cNvGrpSpPr/>
          <p:nvPr userDrawn="1"/>
        </p:nvGrpSpPr>
        <p:grpSpPr>
          <a:xfrm>
            <a:off x="304799" y="2824774"/>
            <a:ext cx="3196684" cy="1046993"/>
            <a:chOff x="304799" y="2399440"/>
            <a:chExt cx="3196684" cy="1046993"/>
          </a:xfrm>
        </p:grpSpPr>
        <p:sp>
          <p:nvSpPr>
            <p:cNvPr id="11" name="Rounded Rectangle 10">
              <a:extLst>
                <a:ext uri="{FF2B5EF4-FFF2-40B4-BE49-F238E27FC236}">
                  <a16:creationId xmlns:a16="http://schemas.microsoft.com/office/drawing/2014/main" id="{C4931B40-C3E4-4EB6-8780-B6349C5789A6}"/>
                </a:ext>
              </a:extLst>
            </p:cNvPr>
            <p:cNvSpPr/>
            <p:nvPr userDrawn="1"/>
          </p:nvSpPr>
          <p:spPr>
            <a:xfrm>
              <a:off x="304799" y="2399440"/>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2A5D73-8E2A-F839-EA19-BDF4A5F66638}"/>
                </a:ext>
              </a:extLst>
            </p:cNvPr>
            <p:cNvSpPr/>
            <p:nvPr userDrawn="1"/>
          </p:nvSpPr>
          <p:spPr>
            <a:xfrm>
              <a:off x="304799" y="2402041"/>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71BFD5A-826E-004A-015D-2241481FACD3}"/>
              </a:ext>
            </a:extLst>
          </p:cNvPr>
          <p:cNvGrpSpPr/>
          <p:nvPr userDrawn="1"/>
        </p:nvGrpSpPr>
        <p:grpSpPr>
          <a:xfrm>
            <a:off x="304799" y="1495840"/>
            <a:ext cx="3196684" cy="1046993"/>
            <a:chOff x="304799" y="1257301"/>
            <a:chExt cx="3196684" cy="1046993"/>
          </a:xfrm>
        </p:grpSpPr>
        <p:sp>
          <p:nvSpPr>
            <p:cNvPr id="6" name="Rounded Rectangle 5">
              <a:extLst>
                <a:ext uri="{FF2B5EF4-FFF2-40B4-BE49-F238E27FC236}">
                  <a16:creationId xmlns:a16="http://schemas.microsoft.com/office/drawing/2014/main" id="{436FF191-661C-4969-9997-FC3426C85297}"/>
                </a:ext>
              </a:extLst>
            </p:cNvPr>
            <p:cNvSpPr/>
            <p:nvPr userDrawn="1"/>
          </p:nvSpPr>
          <p:spPr>
            <a:xfrm>
              <a:off x="304799" y="1257301"/>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4493AEF-7D91-4FA0-AE62-FEA2761FF8E6}"/>
                </a:ext>
              </a:extLst>
            </p:cNvPr>
            <p:cNvSpPr/>
            <p:nvPr userDrawn="1"/>
          </p:nvSpPr>
          <p:spPr>
            <a:xfrm>
              <a:off x="304799" y="1262788"/>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0114"/>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822635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Multi Case">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8148"/>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522332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C Title + Content + Chap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8A95-9BF7-42B7-B3C4-95610ADC1259}"/>
              </a:ext>
            </a:extLst>
          </p:cNvPr>
          <p:cNvSpPr>
            <a:spLocks noGrp="1"/>
          </p:cNvSpPr>
          <p:nvPr>
            <p:ph type="title"/>
          </p:nvPr>
        </p:nvSpPr>
        <p:spPr/>
        <p:txBody>
          <a:body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28E58044-D9D5-4D9A-898D-F769221BBF66}"/>
              </a:ext>
            </a:extLst>
          </p:cNvPr>
          <p:cNvSpPr>
            <a:spLocks noGrp="1"/>
          </p:cNvSpPr>
          <p:nvPr>
            <p:ph type="sldNum" sz="quarter" idx="10"/>
          </p:nvPr>
        </p:nvSpPr>
        <p:spPr>
          <a:xfrm>
            <a:off x="838200" y="6536323"/>
            <a:ext cx="3455670" cy="148960"/>
          </a:xfrm>
          <a:prstGeom prst="rect">
            <a:avLst/>
          </a:prstGeom>
        </p:spPr>
        <p:txBody>
          <a:bodyPr/>
          <a:lstStyle/>
          <a:p>
            <a:r>
              <a:rPr lang="en-AU">
                <a:solidFill>
                  <a:srgbClr val="363636"/>
                </a:solidFill>
              </a:rPr>
              <a:t>Pg </a:t>
            </a:r>
            <a:fld id="{70D2395F-87C7-4636-9BF8-067C2E5652FC}" type="slidenum">
              <a:rPr lang="en-AU" smtClean="0">
                <a:solidFill>
                  <a:srgbClr val="363636"/>
                </a:solidFill>
              </a:rPr>
              <a:pPr/>
              <a:t>‹#›</a:t>
            </a:fld>
            <a:endParaRPr lang="en-AU">
              <a:solidFill>
                <a:srgbClr val="363636"/>
              </a:solidFill>
            </a:endParaRPr>
          </a:p>
        </p:txBody>
      </p:sp>
      <p:sp>
        <p:nvSpPr>
          <p:cNvPr id="6" name="Text Placeholder 5">
            <a:extLst>
              <a:ext uri="{FF2B5EF4-FFF2-40B4-BE49-F238E27FC236}">
                <a16:creationId xmlns:a16="http://schemas.microsoft.com/office/drawing/2014/main" id="{27188DAD-F62E-40AF-86BF-990D4F3D3958}"/>
              </a:ext>
            </a:extLst>
          </p:cNvPr>
          <p:cNvSpPr>
            <a:spLocks noGrp="1"/>
          </p:cNvSpPr>
          <p:nvPr>
            <p:ph type="body" sz="quarter" idx="12"/>
          </p:nvPr>
        </p:nvSpPr>
        <p:spPr>
          <a:xfrm>
            <a:off x="838199" y="368388"/>
            <a:ext cx="10515599" cy="312649"/>
          </a:xfrm>
        </p:spPr>
        <p:txBody>
          <a:bodyPr/>
          <a:lstStyle/>
          <a:p>
            <a:pPr lvl="4"/>
            <a:r>
              <a:rPr lang="en-US"/>
              <a:t>Click to edit Master text styles</a:t>
            </a:r>
            <a:endParaRPr lang="en-AU"/>
          </a:p>
        </p:txBody>
      </p:sp>
      <p:sp>
        <p:nvSpPr>
          <p:cNvPr id="8" name="Content Placeholder 7">
            <a:extLst>
              <a:ext uri="{FF2B5EF4-FFF2-40B4-BE49-F238E27FC236}">
                <a16:creationId xmlns:a16="http://schemas.microsoft.com/office/drawing/2014/main" id="{63C5F34D-BCEC-4423-A698-1F5DD10C72DD}"/>
              </a:ext>
            </a:extLst>
          </p:cNvPr>
          <p:cNvSpPr>
            <a:spLocks noGrp="1"/>
          </p:cNvSpPr>
          <p:nvPr>
            <p:ph sz="quarter" idx="14"/>
          </p:nvPr>
        </p:nvSpPr>
        <p:spPr>
          <a:xfrm>
            <a:off x="6456363" y="1341438"/>
            <a:ext cx="4897437"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7">
            <a:extLst>
              <a:ext uri="{FF2B5EF4-FFF2-40B4-BE49-F238E27FC236}">
                <a16:creationId xmlns:a16="http://schemas.microsoft.com/office/drawing/2014/main" id="{F6F17F8D-9B54-4279-BD41-B75B745E3F5F}"/>
              </a:ext>
            </a:extLst>
          </p:cNvPr>
          <p:cNvSpPr>
            <a:spLocks noGrp="1"/>
          </p:cNvSpPr>
          <p:nvPr>
            <p:ph sz="quarter" idx="15"/>
          </p:nvPr>
        </p:nvSpPr>
        <p:spPr>
          <a:xfrm>
            <a:off x="838201" y="1341438"/>
            <a:ext cx="4897437"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479245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52399"/>
            <a:ext cx="6217920" cy="822959"/>
          </a:xfrm>
        </p:spPr>
        <p:txBody>
          <a:bodyPr/>
          <a:lstStyle/>
          <a:p>
            <a:r>
              <a:rPr lang="en-US"/>
              <a:t>Click to edit Master title style</a:t>
            </a:r>
          </a:p>
        </p:txBody>
      </p:sp>
      <p:sp>
        <p:nvSpPr>
          <p:cNvPr id="8" name="Text Placeholder 2">
            <a:extLst>
              <a:ext uri="{FF2B5EF4-FFF2-40B4-BE49-F238E27FC236}">
                <a16:creationId xmlns:a16="http://schemas.microsoft.com/office/drawing/2014/main" id="{49DE3970-DA22-4CE6-AA2A-4B8CFAB175E4}"/>
              </a:ext>
            </a:extLst>
          </p:cNvPr>
          <p:cNvSpPr>
            <a:spLocks noGrp="1"/>
          </p:cNvSpPr>
          <p:nvPr>
            <p:ph idx="10"/>
          </p:nvPr>
        </p:nvSpPr>
        <p:spPr>
          <a:xfrm>
            <a:off x="304800" y="1512526"/>
            <a:ext cx="6217920" cy="4659674"/>
          </a:xfrm>
          <a:prstGeom prst="rect">
            <a:avLst/>
          </a:prstGeom>
        </p:spPr>
        <p:txBody>
          <a:bodyPr vert="horz" lIns="0" tIns="0" rIns="0" bIns="0" rtlCol="0">
            <a:noAutofit/>
          </a:bodyPr>
          <a:lstStyle>
            <a:lvl1pPr marL="0" indent="0">
              <a:buNone/>
              <a:defRPr b="1">
                <a:solidFill>
                  <a:schemeClr val="accent1"/>
                </a:solidFill>
              </a:defRPr>
            </a:lvl1pPr>
            <a:lvl2pPr marL="0" indent="0">
              <a:buClr>
                <a:schemeClr val="accent2"/>
              </a:buClr>
              <a:buFont typeface="Arial" panose="020B0604020202020204" pitchFamily="34" charset="0"/>
              <a:buNone/>
              <a:defRPr sz="1800"/>
            </a:lvl2pPr>
            <a:lvl3pPr marL="277813" indent="-277813">
              <a:buFont typeface="Arial" panose="020B0604020202020204" pitchFamily="34" charset="0"/>
              <a:buChar char="•"/>
              <a:defRPr sz="2000"/>
            </a:lvl3pPr>
            <a:lvl4pPr marL="623888" indent="-290513">
              <a:buClr>
                <a:schemeClr val="accent1"/>
              </a:buClr>
              <a:buFont typeface="Arial" panose="020B0604020202020204" pitchFamily="34" charset="0"/>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2">
            <a:extLst>
              <a:ext uri="{FF2B5EF4-FFF2-40B4-BE49-F238E27FC236}">
                <a16:creationId xmlns:a16="http://schemas.microsoft.com/office/drawing/2014/main" id="{1C8EF164-C863-444D-96BC-DF0FA66CDECC}"/>
              </a:ext>
            </a:extLst>
          </p:cNvPr>
          <p:cNvSpPr>
            <a:spLocks noGrp="1"/>
          </p:cNvSpPr>
          <p:nvPr>
            <p:ph idx="13"/>
          </p:nvPr>
        </p:nvSpPr>
        <p:spPr>
          <a:xfrm>
            <a:off x="7135758" y="2319130"/>
            <a:ext cx="4740383" cy="3853070"/>
          </a:xfrm>
          <a:prstGeom prst="rect">
            <a:avLst/>
          </a:prstGeom>
        </p:spPr>
        <p:txBody>
          <a:bodyPr vert="horz" lIns="0" tIns="0" rIns="0" bIns="0" rtlCol="0">
            <a:noAutofit/>
          </a:bodyPr>
          <a:lstStyle>
            <a:lvl1pPr marL="0" indent="0">
              <a:spcBef>
                <a:spcPts val="800"/>
              </a:spcBef>
              <a:buNone/>
              <a:defRPr sz="1800" b="1">
                <a:solidFill>
                  <a:srgbClr val="7ADFD9"/>
                </a:solidFill>
              </a:defRPr>
            </a:lvl1pPr>
            <a:lvl2pPr marL="0" indent="0">
              <a:spcBef>
                <a:spcPts val="300"/>
              </a:spcBef>
              <a:buClr>
                <a:schemeClr val="accent2"/>
              </a:buClr>
              <a:buFont typeface="Arial" panose="020B0604020202020204" pitchFamily="34" charset="0"/>
              <a:buNone/>
              <a:defRPr sz="1800">
                <a:solidFill>
                  <a:schemeClr val="bg1"/>
                </a:solidFill>
              </a:defRPr>
            </a:lvl2pPr>
            <a:lvl3pPr marL="277813" indent="-277813">
              <a:spcBef>
                <a:spcPts val="300"/>
              </a:spcBef>
              <a:buClr>
                <a:srgbClr val="7ADFD9"/>
              </a:buClr>
              <a:buFont typeface="Arial" panose="020B0604020202020204" pitchFamily="34" charset="0"/>
              <a:buChar char="•"/>
              <a:defRPr sz="1800">
                <a:solidFill>
                  <a:schemeClr val="bg1"/>
                </a:solidFill>
              </a:defRPr>
            </a:lvl3pPr>
            <a:lvl4pPr marL="623888" indent="-290513">
              <a:spcBef>
                <a:spcPts val="300"/>
              </a:spcBef>
              <a:buClr>
                <a:srgbClr val="7ADFD9"/>
              </a:buClr>
              <a:buFont typeface="Arial" panose="020B0604020202020204" pitchFamily="34" charset="0"/>
              <a:buChar char="–"/>
              <a:defRPr sz="14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262069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408">
          <p15:clr>
            <a:srgbClr val="FBAE40"/>
          </p15:clr>
        </p15:guide>
        <p15:guide id="2" pos="4104">
          <p15:clr>
            <a:srgbClr val="FBAE40"/>
          </p15:clr>
        </p15:guide>
        <p15:guide id="3" pos="4512">
          <p15:clr>
            <a:srgbClr val="FBAE40"/>
          </p15:clr>
        </p15:guide>
        <p15:guide id="4" orient="horz" pos="792">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pic>
        <p:nvPicPr>
          <p:cNvPr id="11" name="Picture 10">
            <a:extLst>
              <a:ext uri="{FF2B5EF4-FFF2-40B4-BE49-F238E27FC236}">
                <a16:creationId xmlns:a16="http://schemas.microsoft.com/office/drawing/2014/main" id="{B877438F-583A-C0E2-F2C7-2B01F925DA4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583669" y="256033"/>
            <a:ext cx="5681904" cy="6601968"/>
          </a:xfrm>
          <a:prstGeom prst="rect">
            <a:avLst/>
          </a:prstGeom>
          <a:effectLst>
            <a:outerShdw blurRad="741483" dist="38100" dir="2700000" sx="101547" sy="101547" algn="tl" rotWithShape="0">
              <a:prstClr val="black">
                <a:alpha val="72777"/>
              </a:prstClr>
            </a:outerShdw>
          </a:effectLst>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370359" y="565150"/>
            <a:ext cx="7200000" cy="828000"/>
          </a:xfrm>
          <a:noFill/>
        </p:spPr>
        <p:txBody>
          <a:bodyPr wrap="square" lIns="0" tIns="0" rIns="0" bIns="0" rtlCol="0" anchor="t">
            <a:noAutofit/>
          </a:bodyPr>
          <a:lstStyle>
            <a:lvl1pPr>
              <a:defRPr kumimoji="0" lang="en-AU" sz="6000" b="1" i="0" u="none" strike="noStrike" cap="none" spc="0" normalizeH="0" baseline="0">
                <a:ln>
                  <a:noFill/>
                </a:ln>
                <a:solidFill>
                  <a:srgbClr val="2FC5C0"/>
                </a:solidFill>
                <a:effectLst/>
                <a:uLnTx/>
                <a:uFillTx/>
                <a:latin typeface="Calibri" panose="020F0502020204030204"/>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spTree>
    <p:extLst>
      <p:ext uri="{BB962C8B-B14F-4D97-AF65-F5344CB8AC3E}">
        <p14:creationId xmlns:p14="http://schemas.microsoft.com/office/powerpoint/2010/main" val="7405063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38021" y="0"/>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pic>
        <p:nvPicPr>
          <p:cNvPr id="11" name="Picture 10">
            <a:extLst>
              <a:ext uri="{FF2B5EF4-FFF2-40B4-BE49-F238E27FC236}">
                <a16:creationId xmlns:a16="http://schemas.microsoft.com/office/drawing/2014/main" id="{B877438F-583A-C0E2-F2C7-2B01F925DA4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6139737" y="0"/>
            <a:ext cx="5681904" cy="6858001"/>
          </a:xfrm>
          <a:prstGeom prst="rect">
            <a:avLst/>
          </a:prstGeom>
          <a:effectLst>
            <a:outerShdw blurRad="364604" dist="38100" dir="2700000" algn="tl" rotWithShape="0">
              <a:prstClr val="black">
                <a:alpha val="67000"/>
              </a:prstClr>
            </a:outerShdw>
          </a:effectLst>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370359" y="565150"/>
            <a:ext cx="7200000" cy="828000"/>
          </a:xfrm>
          <a:noFill/>
        </p:spPr>
        <p:txBody>
          <a:bodyPr wrap="square" lIns="0" tIns="0" rIns="0" bIns="0" rtlCol="0" anchor="t">
            <a:noAutofit/>
          </a:bodyPr>
          <a:lstStyle>
            <a:lvl1pPr>
              <a:defRPr kumimoji="0" lang="en-AU" sz="6000" b="1" i="0" u="none" strike="noStrike" cap="none" spc="0" normalizeH="0" baseline="0">
                <a:ln>
                  <a:noFill/>
                </a:ln>
                <a:solidFill>
                  <a:srgbClr val="2FC5C0"/>
                </a:solidFill>
                <a:effectLst/>
                <a:uLnTx/>
                <a:uFillTx/>
                <a:latin typeface="Calibri" panose="020F0502020204030204"/>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spTree>
    <p:extLst>
      <p:ext uri="{BB962C8B-B14F-4D97-AF65-F5344CB8AC3E}">
        <p14:creationId xmlns:p14="http://schemas.microsoft.com/office/powerpoint/2010/main" val="46119306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US"/>
              <a:t>Click to add subtitle</a:t>
            </a:r>
          </a:p>
        </p:txBody>
      </p:sp>
      <p:sp>
        <p:nvSpPr>
          <p:cNvPr id="11"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lvl1pPr>
          </a:lstStyle>
          <a:p>
            <a:r>
              <a:rPr lang="en-US"/>
              <a:t>Click to add title</a:t>
            </a:r>
          </a:p>
        </p:txBody>
      </p:sp>
    </p:spTree>
    <p:extLst>
      <p:ext uri="{BB962C8B-B14F-4D97-AF65-F5344CB8AC3E}">
        <p14:creationId xmlns:p14="http://schemas.microsoft.com/office/powerpoint/2010/main" val="35060242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amp; subtitle">
    <p:bg>
      <p:bgRef idx="1001">
        <a:schemeClr val="bg1"/>
      </p:bgRef>
    </p:bg>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BBBCBC"/>
                </a:solidFill>
              </a:defRPr>
            </a:lvl1pPr>
          </a:lstStyle>
          <a:p>
            <a:pPr lvl="0"/>
            <a:r>
              <a:rPr lang="en-US"/>
              <a:t>Click to add subtitle</a:t>
            </a:r>
          </a:p>
        </p:txBody>
      </p:sp>
      <p:sp>
        <p:nvSpPr>
          <p:cNvPr id="11"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solidFill>
                  <a:schemeClr val="tx1"/>
                </a:solidFill>
              </a:defRPr>
            </a:lvl1pPr>
          </a:lstStyle>
          <a:p>
            <a:r>
              <a:rPr lang="en-US"/>
              <a:t>Click to add title</a:t>
            </a:r>
          </a:p>
        </p:txBody>
      </p:sp>
      <p:sp>
        <p:nvSpPr>
          <p:cNvPr id="4" name="TextBox 3"/>
          <p:cNvSpPr txBox="1"/>
          <p:nvPr userDrawn="1"/>
        </p:nvSpPr>
        <p:spPr>
          <a:xfrm>
            <a:off x="11203771" y="6491553"/>
            <a:ext cx="463296" cy="329184"/>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tx1"/>
                </a:solidFill>
              </a:rPr>
              <a:pPr marL="0" indent="0" algn="r">
                <a:spcBef>
                  <a:spcPts val="600"/>
                </a:spcBef>
                <a:buSzPct val="100000"/>
                <a:buFont typeface="Arial"/>
                <a:buNone/>
              </a:pPr>
              <a:t>‹#›</a:t>
            </a:fld>
            <a:endParaRPr lang="en-US" sz="650" noProof="0">
              <a:solidFill>
                <a:schemeClr val="tx1"/>
              </a:solidFill>
            </a:endParaRPr>
          </a:p>
        </p:txBody>
      </p:sp>
    </p:spTree>
    <p:extLst>
      <p:ext uri="{BB962C8B-B14F-4D97-AF65-F5344CB8AC3E}">
        <p14:creationId xmlns:p14="http://schemas.microsoft.com/office/powerpoint/2010/main" val="8515926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ulti Cas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2B859D8-A88E-D5AF-ED91-5A394ADD983A}"/>
              </a:ext>
            </a:extLst>
          </p:cNvPr>
          <p:cNvGrpSpPr/>
          <p:nvPr userDrawn="1"/>
        </p:nvGrpSpPr>
        <p:grpSpPr>
          <a:xfrm>
            <a:off x="304799" y="5487606"/>
            <a:ext cx="3196684" cy="1046993"/>
            <a:chOff x="304799" y="4683719"/>
            <a:chExt cx="3196684" cy="1046993"/>
          </a:xfrm>
        </p:grpSpPr>
        <p:sp>
          <p:nvSpPr>
            <p:cNvPr id="21" name="Rounded Rectangle 20">
              <a:extLst>
                <a:ext uri="{FF2B5EF4-FFF2-40B4-BE49-F238E27FC236}">
                  <a16:creationId xmlns:a16="http://schemas.microsoft.com/office/drawing/2014/main" id="{CB27DD52-3626-4E3B-96BC-8410C880BAA1}"/>
                </a:ext>
              </a:extLst>
            </p:cNvPr>
            <p:cNvSpPr/>
            <p:nvPr userDrawn="1"/>
          </p:nvSpPr>
          <p:spPr>
            <a:xfrm>
              <a:off x="304799" y="4683719"/>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6E0974-8041-4F10-5A0E-9CB65BA5B61A}"/>
                </a:ext>
              </a:extLst>
            </p:cNvPr>
            <p:cNvSpPr/>
            <p:nvPr userDrawn="1"/>
          </p:nvSpPr>
          <p:spPr>
            <a:xfrm>
              <a:off x="304799" y="4685542"/>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B331E8AC-F086-CF70-6ADA-E6F39B147919}"/>
              </a:ext>
            </a:extLst>
          </p:cNvPr>
          <p:cNvGrpSpPr/>
          <p:nvPr userDrawn="1"/>
        </p:nvGrpSpPr>
        <p:grpSpPr>
          <a:xfrm>
            <a:off x="304799" y="4155840"/>
            <a:ext cx="3196684" cy="1047278"/>
            <a:chOff x="304799" y="3541293"/>
            <a:chExt cx="3196684" cy="1047278"/>
          </a:xfrm>
        </p:grpSpPr>
        <p:sp>
          <p:nvSpPr>
            <p:cNvPr id="16" name="Rounded Rectangle 15">
              <a:extLst>
                <a:ext uri="{FF2B5EF4-FFF2-40B4-BE49-F238E27FC236}">
                  <a16:creationId xmlns:a16="http://schemas.microsoft.com/office/drawing/2014/main" id="{C12CBEDC-64D6-4B72-84A0-2FFEA58453D4}"/>
                </a:ext>
              </a:extLst>
            </p:cNvPr>
            <p:cNvSpPr/>
            <p:nvPr userDrawn="1"/>
          </p:nvSpPr>
          <p:spPr>
            <a:xfrm>
              <a:off x="304799" y="3541578"/>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 name="Rectangle 3">
              <a:extLst>
                <a:ext uri="{FF2B5EF4-FFF2-40B4-BE49-F238E27FC236}">
                  <a16:creationId xmlns:a16="http://schemas.microsoft.com/office/drawing/2014/main" id="{C3D7660D-954F-40BB-5D0B-BCB1F8E8A31A}"/>
                </a:ext>
              </a:extLst>
            </p:cNvPr>
            <p:cNvSpPr/>
            <p:nvPr userDrawn="1"/>
          </p:nvSpPr>
          <p:spPr>
            <a:xfrm>
              <a:off x="304799" y="3541293"/>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B7FD94FD-7048-2ED7-19EE-027A88F874BE}"/>
              </a:ext>
            </a:extLst>
          </p:cNvPr>
          <p:cNvGrpSpPr/>
          <p:nvPr userDrawn="1"/>
        </p:nvGrpSpPr>
        <p:grpSpPr>
          <a:xfrm>
            <a:off x="304799" y="2824774"/>
            <a:ext cx="3196684" cy="1046993"/>
            <a:chOff x="304799" y="2399440"/>
            <a:chExt cx="3196684" cy="1046993"/>
          </a:xfrm>
        </p:grpSpPr>
        <p:sp>
          <p:nvSpPr>
            <p:cNvPr id="11" name="Rounded Rectangle 10">
              <a:extLst>
                <a:ext uri="{FF2B5EF4-FFF2-40B4-BE49-F238E27FC236}">
                  <a16:creationId xmlns:a16="http://schemas.microsoft.com/office/drawing/2014/main" id="{C4931B40-C3E4-4EB6-8780-B6349C5789A6}"/>
                </a:ext>
              </a:extLst>
            </p:cNvPr>
            <p:cNvSpPr/>
            <p:nvPr userDrawn="1"/>
          </p:nvSpPr>
          <p:spPr>
            <a:xfrm>
              <a:off x="304799" y="2399440"/>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2A5D73-8E2A-F839-EA19-BDF4A5F66638}"/>
                </a:ext>
              </a:extLst>
            </p:cNvPr>
            <p:cNvSpPr/>
            <p:nvPr userDrawn="1"/>
          </p:nvSpPr>
          <p:spPr>
            <a:xfrm>
              <a:off x="304799" y="2402041"/>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71BFD5A-826E-004A-015D-2241481FACD3}"/>
              </a:ext>
            </a:extLst>
          </p:cNvPr>
          <p:cNvGrpSpPr/>
          <p:nvPr userDrawn="1"/>
        </p:nvGrpSpPr>
        <p:grpSpPr>
          <a:xfrm>
            <a:off x="304799" y="1495840"/>
            <a:ext cx="3196684" cy="1046993"/>
            <a:chOff x="304799" y="1257301"/>
            <a:chExt cx="3196684" cy="1046993"/>
          </a:xfrm>
        </p:grpSpPr>
        <p:sp>
          <p:nvSpPr>
            <p:cNvPr id="6" name="Rounded Rectangle 5">
              <a:extLst>
                <a:ext uri="{FF2B5EF4-FFF2-40B4-BE49-F238E27FC236}">
                  <a16:creationId xmlns:a16="http://schemas.microsoft.com/office/drawing/2014/main" id="{436FF191-661C-4969-9997-FC3426C85297}"/>
                </a:ext>
              </a:extLst>
            </p:cNvPr>
            <p:cNvSpPr/>
            <p:nvPr userDrawn="1"/>
          </p:nvSpPr>
          <p:spPr>
            <a:xfrm>
              <a:off x="304799" y="1257301"/>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4493AEF-7D91-4FA0-AE62-FEA2761FF8E6}"/>
                </a:ext>
              </a:extLst>
            </p:cNvPr>
            <p:cNvSpPr/>
            <p:nvPr userDrawn="1"/>
          </p:nvSpPr>
          <p:spPr>
            <a:xfrm>
              <a:off x="304799" y="1262788"/>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0114"/>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7753459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923DFD-6080-C7E7-AF57-33D57A9379F9}"/>
              </a:ext>
            </a:extLst>
          </p:cNvPr>
          <p:cNvSpPr/>
          <p:nvPr userDrawn="1"/>
        </p:nvSpPr>
        <p:spPr>
          <a:xfrm>
            <a:off x="11430000" y="6126480"/>
            <a:ext cx="467360" cy="457200"/>
          </a:xfrm>
          <a:prstGeom prst="rect">
            <a:avLst/>
          </a:prstGeom>
          <a:solidFill>
            <a:srgbClr val="F2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1025827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ulti Case">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8148"/>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837966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C Title + Content + Chap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8A95-9BF7-42B7-B3C4-95610ADC1259}"/>
              </a:ext>
            </a:extLst>
          </p:cNvPr>
          <p:cNvSpPr>
            <a:spLocks noGrp="1"/>
          </p:cNvSpPr>
          <p:nvPr>
            <p:ph type="title"/>
          </p:nvPr>
        </p:nvSpPr>
        <p:spPr/>
        <p:txBody>
          <a:body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28E58044-D9D5-4D9A-898D-F769221BBF66}"/>
              </a:ext>
            </a:extLst>
          </p:cNvPr>
          <p:cNvSpPr>
            <a:spLocks noGrp="1"/>
          </p:cNvSpPr>
          <p:nvPr>
            <p:ph type="sldNum" sz="quarter" idx="10"/>
          </p:nvPr>
        </p:nvSpPr>
        <p:spPr>
          <a:xfrm>
            <a:off x="838200" y="6536323"/>
            <a:ext cx="3455670" cy="148960"/>
          </a:xfrm>
          <a:prstGeom prst="rect">
            <a:avLst/>
          </a:prstGeom>
        </p:spPr>
        <p:txBody>
          <a:bodyPr/>
          <a:lstStyle/>
          <a:p>
            <a:r>
              <a:rPr lang="en-AU">
                <a:solidFill>
                  <a:srgbClr val="363636"/>
                </a:solidFill>
              </a:rPr>
              <a:t>Pg </a:t>
            </a:r>
            <a:fld id="{70D2395F-87C7-4636-9BF8-067C2E5652FC}" type="slidenum">
              <a:rPr lang="en-AU" smtClean="0">
                <a:solidFill>
                  <a:srgbClr val="363636"/>
                </a:solidFill>
              </a:rPr>
              <a:pPr/>
              <a:t>‹#›</a:t>
            </a:fld>
            <a:endParaRPr lang="en-AU">
              <a:solidFill>
                <a:srgbClr val="363636"/>
              </a:solidFill>
            </a:endParaRPr>
          </a:p>
        </p:txBody>
      </p:sp>
      <p:sp>
        <p:nvSpPr>
          <p:cNvPr id="6" name="Text Placeholder 5">
            <a:extLst>
              <a:ext uri="{FF2B5EF4-FFF2-40B4-BE49-F238E27FC236}">
                <a16:creationId xmlns:a16="http://schemas.microsoft.com/office/drawing/2014/main" id="{27188DAD-F62E-40AF-86BF-990D4F3D3958}"/>
              </a:ext>
            </a:extLst>
          </p:cNvPr>
          <p:cNvSpPr>
            <a:spLocks noGrp="1"/>
          </p:cNvSpPr>
          <p:nvPr>
            <p:ph type="body" sz="quarter" idx="12"/>
          </p:nvPr>
        </p:nvSpPr>
        <p:spPr>
          <a:xfrm>
            <a:off x="838199" y="368388"/>
            <a:ext cx="10515599" cy="312649"/>
          </a:xfrm>
        </p:spPr>
        <p:txBody>
          <a:bodyPr/>
          <a:lstStyle/>
          <a:p>
            <a:pPr lvl="4"/>
            <a:r>
              <a:rPr lang="en-US"/>
              <a:t>Click to edit Master text styles</a:t>
            </a:r>
            <a:endParaRPr lang="en-AU"/>
          </a:p>
        </p:txBody>
      </p:sp>
      <p:sp>
        <p:nvSpPr>
          <p:cNvPr id="8" name="Content Placeholder 7">
            <a:extLst>
              <a:ext uri="{FF2B5EF4-FFF2-40B4-BE49-F238E27FC236}">
                <a16:creationId xmlns:a16="http://schemas.microsoft.com/office/drawing/2014/main" id="{63C5F34D-BCEC-4423-A698-1F5DD10C72DD}"/>
              </a:ext>
            </a:extLst>
          </p:cNvPr>
          <p:cNvSpPr>
            <a:spLocks noGrp="1"/>
          </p:cNvSpPr>
          <p:nvPr>
            <p:ph sz="quarter" idx="14"/>
          </p:nvPr>
        </p:nvSpPr>
        <p:spPr>
          <a:xfrm>
            <a:off x="6456363" y="1341438"/>
            <a:ext cx="4897437"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7">
            <a:extLst>
              <a:ext uri="{FF2B5EF4-FFF2-40B4-BE49-F238E27FC236}">
                <a16:creationId xmlns:a16="http://schemas.microsoft.com/office/drawing/2014/main" id="{F6F17F8D-9B54-4279-BD41-B75B745E3F5F}"/>
              </a:ext>
            </a:extLst>
          </p:cNvPr>
          <p:cNvSpPr>
            <a:spLocks noGrp="1"/>
          </p:cNvSpPr>
          <p:nvPr>
            <p:ph sz="quarter" idx="15"/>
          </p:nvPr>
        </p:nvSpPr>
        <p:spPr>
          <a:xfrm>
            <a:off x="838201" y="1341438"/>
            <a:ext cx="4897437"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085016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pic>
        <p:nvPicPr>
          <p:cNvPr id="11" name="Picture 10">
            <a:extLst>
              <a:ext uri="{FF2B5EF4-FFF2-40B4-BE49-F238E27FC236}">
                <a16:creationId xmlns:a16="http://schemas.microsoft.com/office/drawing/2014/main" id="{B877438F-583A-C0E2-F2C7-2B01F925DA4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583669" y="256033"/>
            <a:ext cx="5681904" cy="6601968"/>
          </a:xfrm>
          <a:prstGeom prst="rect">
            <a:avLst/>
          </a:prstGeom>
          <a:effectLst>
            <a:outerShdw blurRad="741483" dist="38100" dir="2700000" sx="101547" sy="101547" algn="tl" rotWithShape="0">
              <a:prstClr val="black">
                <a:alpha val="72777"/>
              </a:prstClr>
            </a:outerShdw>
          </a:effectLst>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370359" y="565150"/>
            <a:ext cx="7200000" cy="828000"/>
          </a:xfrm>
          <a:noFill/>
        </p:spPr>
        <p:txBody>
          <a:bodyPr wrap="square" lIns="0" tIns="0" rIns="0" bIns="0" rtlCol="0" anchor="t">
            <a:noAutofit/>
          </a:bodyPr>
          <a:lstStyle>
            <a:lvl1pPr>
              <a:defRPr kumimoji="0" lang="en-AU" sz="6000" b="1" i="0" u="none" strike="noStrike" cap="none" spc="0" normalizeH="0" baseline="0">
                <a:ln>
                  <a:noFill/>
                </a:ln>
                <a:solidFill>
                  <a:srgbClr val="2FC5C0"/>
                </a:solidFill>
                <a:effectLst/>
                <a:uLnTx/>
                <a:uFillTx/>
                <a:latin typeface="Calibri" panose="020F0502020204030204"/>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spTree>
    <p:extLst>
      <p:ext uri="{BB962C8B-B14F-4D97-AF65-F5344CB8AC3E}">
        <p14:creationId xmlns:p14="http://schemas.microsoft.com/office/powerpoint/2010/main" val="25042089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38021" y="0"/>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pic>
        <p:nvPicPr>
          <p:cNvPr id="11" name="Picture 10">
            <a:extLst>
              <a:ext uri="{FF2B5EF4-FFF2-40B4-BE49-F238E27FC236}">
                <a16:creationId xmlns:a16="http://schemas.microsoft.com/office/drawing/2014/main" id="{B877438F-583A-C0E2-F2C7-2B01F925DA4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6139737" y="0"/>
            <a:ext cx="5681904" cy="6858001"/>
          </a:xfrm>
          <a:prstGeom prst="rect">
            <a:avLst/>
          </a:prstGeom>
          <a:effectLst>
            <a:outerShdw blurRad="364604" dist="38100" dir="2700000" algn="tl" rotWithShape="0">
              <a:prstClr val="black">
                <a:alpha val="67000"/>
              </a:prstClr>
            </a:outerShdw>
          </a:effectLst>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370359" y="565150"/>
            <a:ext cx="7200000" cy="828000"/>
          </a:xfrm>
          <a:noFill/>
        </p:spPr>
        <p:txBody>
          <a:bodyPr wrap="square" lIns="0" tIns="0" rIns="0" bIns="0" rtlCol="0" anchor="t">
            <a:noAutofit/>
          </a:bodyPr>
          <a:lstStyle>
            <a:lvl1pPr>
              <a:defRPr kumimoji="0" lang="en-AU" sz="6000" b="1" i="0" u="none" strike="noStrike" cap="none" spc="0" normalizeH="0" baseline="0">
                <a:ln>
                  <a:noFill/>
                </a:ln>
                <a:solidFill>
                  <a:srgbClr val="2FC5C0"/>
                </a:solidFill>
                <a:effectLst/>
                <a:uLnTx/>
                <a:uFillTx/>
                <a:latin typeface="Calibri" panose="020F0502020204030204"/>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spTree>
    <p:extLst>
      <p:ext uri="{BB962C8B-B14F-4D97-AF65-F5344CB8AC3E}">
        <p14:creationId xmlns:p14="http://schemas.microsoft.com/office/powerpoint/2010/main" val="40470436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mp; subtitle">
    <p:bg>
      <p:bgRef idx="1001">
        <a:schemeClr val="bg1"/>
      </p:bgRef>
    </p:bg>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BBBCBC"/>
                </a:solidFill>
              </a:defRPr>
            </a:lvl1pPr>
          </a:lstStyle>
          <a:p>
            <a:pPr lvl="0"/>
            <a:r>
              <a:rPr lang="en-US"/>
              <a:t>Click to add subtitle</a:t>
            </a:r>
          </a:p>
        </p:txBody>
      </p:sp>
      <p:sp>
        <p:nvSpPr>
          <p:cNvPr id="11"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solidFill>
                  <a:schemeClr val="tx1"/>
                </a:solidFill>
              </a:defRPr>
            </a:lvl1pPr>
          </a:lstStyle>
          <a:p>
            <a:r>
              <a:rPr lang="en-US"/>
              <a:t>Click to add title</a:t>
            </a:r>
          </a:p>
        </p:txBody>
      </p:sp>
      <p:sp>
        <p:nvSpPr>
          <p:cNvPr id="4" name="TextBox 3"/>
          <p:cNvSpPr txBox="1"/>
          <p:nvPr userDrawn="1"/>
        </p:nvSpPr>
        <p:spPr>
          <a:xfrm>
            <a:off x="11203771" y="6491553"/>
            <a:ext cx="463296" cy="329184"/>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tx1"/>
                </a:solidFill>
              </a:rPr>
              <a:pPr marL="0" indent="0" algn="r">
                <a:spcBef>
                  <a:spcPts val="600"/>
                </a:spcBef>
                <a:buSzPct val="100000"/>
                <a:buFont typeface="Arial"/>
                <a:buNone/>
              </a:pPr>
              <a:t>‹#›</a:t>
            </a:fld>
            <a:endParaRPr lang="en-US" sz="650" noProof="0">
              <a:solidFill>
                <a:schemeClr val="tx1"/>
              </a:solidFill>
            </a:endParaRPr>
          </a:p>
        </p:txBody>
      </p:sp>
    </p:spTree>
    <p:extLst>
      <p:ext uri="{BB962C8B-B14F-4D97-AF65-F5344CB8AC3E}">
        <p14:creationId xmlns:p14="http://schemas.microsoft.com/office/powerpoint/2010/main" val="13272446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ull Picture No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405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4D54B-70BF-F97F-FBB3-DF52FD55C3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765D95D-FAF5-7D8B-758F-9DFD0057BD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C9C5FC7-9ADA-0EA9-E2BF-411853E42742}"/>
              </a:ext>
            </a:extLst>
          </p:cNvPr>
          <p:cNvSpPr>
            <a:spLocks noGrp="1"/>
          </p:cNvSpPr>
          <p:nvPr>
            <p:ph type="dt" sz="half" idx="10"/>
          </p:nvPr>
        </p:nvSpPr>
        <p:spPr/>
        <p:txBody>
          <a:bodyPr/>
          <a:lstStyle/>
          <a:p>
            <a:fld id="{86916B15-89E2-5748-8DBE-9CBC681C3E87}" type="datetimeFigureOut">
              <a:rPr lang="en-US" smtClean="0"/>
              <a:t>10/28/2025</a:t>
            </a:fld>
            <a:endParaRPr lang="en-US"/>
          </a:p>
        </p:txBody>
      </p:sp>
      <p:sp>
        <p:nvSpPr>
          <p:cNvPr id="5" name="Footer Placeholder 4">
            <a:extLst>
              <a:ext uri="{FF2B5EF4-FFF2-40B4-BE49-F238E27FC236}">
                <a16:creationId xmlns:a16="http://schemas.microsoft.com/office/drawing/2014/main" id="{CC6817F6-FADC-91D4-502A-498243EAD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1F21CC-70E9-27F8-D81B-8AA8A0F81852}"/>
              </a:ext>
            </a:extLst>
          </p:cNvPr>
          <p:cNvSpPr>
            <a:spLocks noGrp="1"/>
          </p:cNvSpPr>
          <p:nvPr>
            <p:ph type="sldNum" sz="quarter" idx="12"/>
          </p:nvPr>
        </p:nvSpPr>
        <p:spPr/>
        <p:txBody>
          <a:bodyPr/>
          <a:lstStyle/>
          <a:p>
            <a:fld id="{33B35C75-3E96-4048-AC23-24892B6ADAF9}" type="slidenum">
              <a:rPr lang="en-US" smtClean="0"/>
              <a:t>‹#›</a:t>
            </a:fld>
            <a:endParaRPr lang="en-US"/>
          </a:p>
        </p:txBody>
      </p:sp>
    </p:spTree>
    <p:extLst>
      <p:ext uri="{BB962C8B-B14F-4D97-AF65-F5344CB8AC3E}">
        <p14:creationId xmlns:p14="http://schemas.microsoft.com/office/powerpoint/2010/main" val="3835568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5CEA9B8-3342-36D2-6659-A6B68357C83E}"/>
              </a:ext>
            </a:extLst>
          </p:cNvPr>
          <p:cNvCxnSpPr>
            <a:cxnSpLocks/>
          </p:cNvCxnSpPr>
          <p:nvPr userDrawn="1"/>
        </p:nvCxnSpPr>
        <p:spPr>
          <a:xfrm>
            <a:off x="1341097" y="6451065"/>
            <a:ext cx="10342903" cy="29767"/>
          </a:xfrm>
          <a:prstGeom prst="line">
            <a:avLst/>
          </a:prstGeom>
          <a:ln>
            <a:solidFill>
              <a:srgbClr val="0A2955"/>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49F9F29D-683F-2058-5FA7-9AF42C9080AE}"/>
              </a:ext>
            </a:extLst>
          </p:cNvPr>
          <p:cNvSpPr>
            <a:spLocks noGrp="1"/>
          </p:cNvSpPr>
          <p:nvPr>
            <p:ph idx="1" hasCustomPrompt="1"/>
          </p:nvPr>
        </p:nvSpPr>
        <p:spPr>
          <a:xfrm>
            <a:off x="838200" y="1576278"/>
            <a:ext cx="10515600" cy="4692224"/>
          </a:xfrm>
        </p:spPr>
        <p:txBody>
          <a:bodyPr/>
          <a:lstStyle>
            <a:lvl1pPr marL="228600" indent="-228600">
              <a:spcBef>
                <a:spcPts val="600"/>
              </a:spcBef>
              <a:spcAft>
                <a:spcPts val="0"/>
              </a:spcAft>
              <a:buSzPct val="60000"/>
              <a:buFontTx/>
              <a:buBlip>
                <a:blip r:embed="rId2"/>
              </a:buBlip>
              <a:defRPr b="1">
                <a:latin typeface="Arial" panose="020B0604020202020204" pitchFamily="34" charset="0"/>
                <a:cs typeface="Arial" panose="020B0604020202020204" pitchFamily="34" charset="0"/>
              </a:defRPr>
            </a:lvl1pPr>
            <a:lvl2pPr marL="800100" indent="-342900">
              <a:spcBef>
                <a:spcPts val="600"/>
              </a:spcBef>
              <a:spcAft>
                <a:spcPts val="0"/>
              </a:spcAft>
              <a:buClr>
                <a:srgbClr val="0A2955"/>
              </a:buClr>
              <a:buFont typeface="Wingdings" pitchFamily="2" charset="2"/>
              <a:buChar char="§"/>
              <a:defRPr>
                <a:solidFill>
                  <a:schemeClr val="tx1">
                    <a:lumMod val="85000"/>
                    <a:lumOff val="15000"/>
                  </a:schemeClr>
                </a:solidFill>
                <a:latin typeface="Arial" panose="020B0604020202020204" pitchFamily="34" charset="0"/>
                <a:cs typeface="Arial" panose="020B0604020202020204" pitchFamily="34" charset="0"/>
              </a:defRPr>
            </a:lvl2pPr>
            <a:lvl3pPr marL="1165860" indent="-342900">
              <a:spcBef>
                <a:spcPts val="600"/>
              </a:spcBef>
              <a:spcAft>
                <a:spcPts val="0"/>
              </a:spcAft>
              <a:buSzPct val="90000"/>
              <a:buFont typeface="Courier New" panose="02070309020205020404" pitchFamily="49" charset="0"/>
              <a:buChar char="o"/>
              <a:defRPr>
                <a:solidFill>
                  <a:schemeClr val="tx1">
                    <a:lumMod val="75000"/>
                    <a:lumOff val="25000"/>
                  </a:schemeClr>
                </a:solidFill>
                <a:latin typeface="Arial" panose="020B0604020202020204" pitchFamily="34" charset="0"/>
                <a:cs typeface="Arial" panose="020B0604020202020204" pitchFamily="34" charset="0"/>
              </a:defRPr>
            </a:lvl3pPr>
            <a:lvl4pPr marL="1474470" indent="-285750">
              <a:spcBef>
                <a:spcPts val="600"/>
              </a:spcBef>
              <a:spcAft>
                <a:spcPts val="0"/>
              </a:spcAft>
              <a:buClr>
                <a:srgbClr val="2DBDB5"/>
              </a:buClr>
              <a:buSzPct val="95000"/>
              <a:buFont typeface="Arial" panose="020B0604020202020204" pitchFamily="34" charset="0"/>
              <a:buChar char="•"/>
              <a:defRPr>
                <a:solidFill>
                  <a:schemeClr val="tx1">
                    <a:lumMod val="50000"/>
                    <a:lumOff val="50000"/>
                  </a:schemeClr>
                </a:solidFill>
                <a:latin typeface="Arial" panose="020B0604020202020204" pitchFamily="34" charset="0"/>
                <a:cs typeface="Arial" panose="020B0604020202020204" pitchFamily="34" charset="0"/>
              </a:defRPr>
            </a:lvl4pPr>
            <a:lvl5pPr marL="1931670" indent="-285750">
              <a:spcBef>
                <a:spcPts val="600"/>
              </a:spcBef>
              <a:spcAft>
                <a:spcPts val="0"/>
              </a:spcAft>
              <a:buClr>
                <a:srgbClr val="2DBDB5"/>
              </a:buClr>
              <a:buSzPct val="95000"/>
              <a:buFont typeface="Arial" panose="020B0604020202020204" pitchFamily="34" charset="0"/>
              <a:buChar char="•"/>
              <a:defRPr>
                <a:solidFill>
                  <a:schemeClr val="tx1">
                    <a:lumMod val="50000"/>
                    <a:lumOff val="50000"/>
                  </a:schemeClr>
                </a:solidFill>
                <a:latin typeface="Arial" panose="020B0604020202020204" pitchFamily="34" charset="0"/>
                <a:cs typeface="Arial" panose="020B0604020202020204" pitchFamily="34" charset="0"/>
              </a:defRPr>
            </a:lvl5pPr>
          </a:lstStyle>
          <a:p>
            <a:pPr>
              <a:buClr>
                <a:srgbClr val="0A2955"/>
              </a:buClr>
            </a:pPr>
            <a:r>
              <a:rPr lang="en-US">
                <a:latin typeface="Tenorite" pitchFamily="2" charset="0"/>
              </a:rPr>
              <a:t>Line 1</a:t>
            </a:r>
          </a:p>
          <a:p>
            <a:pPr lvl="1">
              <a:buClr>
                <a:srgbClr val="0A2955"/>
              </a:buClr>
            </a:pPr>
            <a:r>
              <a:rPr lang="en-US">
                <a:latin typeface="Tenorite" pitchFamily="2" charset="0"/>
              </a:rPr>
              <a:t>Line 2</a:t>
            </a:r>
          </a:p>
          <a:p>
            <a:pPr lvl="2">
              <a:buClr>
                <a:srgbClr val="0A2955"/>
              </a:buClr>
            </a:pPr>
            <a:r>
              <a:rPr lang="en-US">
                <a:latin typeface="Tenorite" pitchFamily="2" charset="0"/>
              </a:rPr>
              <a:t>Line 3</a:t>
            </a:r>
          </a:p>
          <a:p>
            <a:pPr lvl="3">
              <a:buClr>
                <a:srgbClr val="0A2955"/>
              </a:buClr>
            </a:pPr>
            <a:r>
              <a:rPr lang="en-US">
                <a:latin typeface="Tenorite" pitchFamily="2" charset="0"/>
              </a:rPr>
              <a:t>Line 4</a:t>
            </a:r>
          </a:p>
          <a:p>
            <a:pPr lvl="4">
              <a:buClr>
                <a:srgbClr val="0A2955"/>
              </a:buClr>
            </a:pPr>
            <a:r>
              <a:rPr lang="en-US">
                <a:latin typeface="Tenorite" pitchFamily="2" charset="0"/>
              </a:rPr>
              <a:t>Line 5</a:t>
            </a:r>
          </a:p>
        </p:txBody>
      </p:sp>
      <p:sp>
        <p:nvSpPr>
          <p:cNvPr id="11" name="Diagonal Stripe 10">
            <a:extLst>
              <a:ext uri="{FF2B5EF4-FFF2-40B4-BE49-F238E27FC236}">
                <a16:creationId xmlns:a16="http://schemas.microsoft.com/office/drawing/2014/main" id="{C9ACC7CA-518F-2C0D-5805-887AE93BF35E}"/>
              </a:ext>
            </a:extLst>
          </p:cNvPr>
          <p:cNvSpPr/>
          <p:nvPr userDrawn="1"/>
        </p:nvSpPr>
        <p:spPr>
          <a:xfrm rot="2700000">
            <a:off x="646496" y="-3067275"/>
            <a:ext cx="9015196" cy="9015196"/>
          </a:xfrm>
          <a:prstGeom prst="diagStripe">
            <a:avLst>
              <a:gd name="adj" fmla="val 85802"/>
            </a:avLst>
          </a:prstGeom>
          <a:gradFill>
            <a:gsLst>
              <a:gs pos="32000">
                <a:srgbClr val="2DBDB5"/>
              </a:gs>
              <a:gs pos="66000">
                <a:srgbClr val="0A2955"/>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9F69F44A-3B83-585A-D61F-71843BE7F3E8}"/>
              </a:ext>
            </a:extLst>
          </p:cNvPr>
          <p:cNvSpPr>
            <a:spLocks noGrp="1"/>
          </p:cNvSpPr>
          <p:nvPr>
            <p:ph type="dt" sz="half" idx="10"/>
          </p:nvPr>
        </p:nvSpPr>
        <p:spPr>
          <a:xfrm>
            <a:off x="1386521" y="6480831"/>
            <a:ext cx="1094014" cy="274103"/>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r>
              <a:rPr lang="en-US"/>
              <a:t>8/21/2024</a:t>
            </a:r>
          </a:p>
        </p:txBody>
      </p:sp>
      <p:sp>
        <p:nvSpPr>
          <p:cNvPr id="5" name="Footer Placeholder 4">
            <a:extLst>
              <a:ext uri="{FF2B5EF4-FFF2-40B4-BE49-F238E27FC236}">
                <a16:creationId xmlns:a16="http://schemas.microsoft.com/office/drawing/2014/main" id="{33252E92-FCD3-C423-6711-5977EF0C478C}"/>
              </a:ext>
            </a:extLst>
          </p:cNvPr>
          <p:cNvSpPr>
            <a:spLocks noGrp="1"/>
          </p:cNvSpPr>
          <p:nvPr>
            <p:ph type="ftr" sz="quarter" idx="11"/>
          </p:nvPr>
        </p:nvSpPr>
        <p:spPr>
          <a:xfrm>
            <a:off x="2503749" y="6480831"/>
            <a:ext cx="7157796" cy="274103"/>
          </a:xfrm>
          <a:prstGeom prst="rect">
            <a:avLst/>
          </a:prstGeom>
        </p:spPr>
        <p:txBody>
          <a:bodyPr/>
          <a:lstStyle>
            <a:lvl1pPr>
              <a:defRPr sz="1400">
                <a:solidFill>
                  <a:schemeClr val="bg2">
                    <a:lumMod val="5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8CA2AF6F-31E6-1390-D807-012FC7AA974F}"/>
              </a:ext>
            </a:extLst>
          </p:cNvPr>
          <p:cNvSpPr>
            <a:spLocks noGrp="1"/>
          </p:cNvSpPr>
          <p:nvPr>
            <p:ph type="sldNum" sz="quarter" idx="12"/>
          </p:nvPr>
        </p:nvSpPr>
        <p:spPr>
          <a:xfrm>
            <a:off x="9684759" y="6298270"/>
            <a:ext cx="2283372" cy="365125"/>
          </a:xfrm>
        </p:spPr>
        <p:txBody>
          <a:bodyPr/>
          <a:lstStyle>
            <a:lvl1pPr>
              <a:defRPr sz="1200">
                <a:solidFill>
                  <a:srgbClr val="05ACCD"/>
                </a:solidFill>
                <a:latin typeface="Arial" panose="020B0604020202020204" pitchFamily="34" charset="0"/>
                <a:cs typeface="Arial" panose="020B0604020202020204" pitchFamily="34" charset="0"/>
              </a:defRPr>
            </a:lvl1pPr>
          </a:lstStyle>
          <a:p>
            <a:fld id="{EF282CF2-34F2-FA4C-BB3B-14E13E1AC0EE}" type="slidenum">
              <a:rPr lang="en-US" smtClean="0"/>
              <a:pPr/>
              <a:t>‹#›</a:t>
            </a:fld>
            <a:endParaRPr lang="en-US"/>
          </a:p>
        </p:txBody>
      </p:sp>
      <p:pic>
        <p:nvPicPr>
          <p:cNvPr id="15" name="Picture 14">
            <a:extLst>
              <a:ext uri="{FF2B5EF4-FFF2-40B4-BE49-F238E27FC236}">
                <a16:creationId xmlns:a16="http://schemas.microsoft.com/office/drawing/2014/main" id="{2B8BCF6C-2C58-7521-52CA-055267F11C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3869" y="6342812"/>
            <a:ext cx="1094014" cy="216507"/>
          </a:xfrm>
          <a:prstGeom prst="rect">
            <a:avLst/>
          </a:prstGeom>
        </p:spPr>
      </p:pic>
      <p:sp>
        <p:nvSpPr>
          <p:cNvPr id="10" name="Title 1">
            <a:extLst>
              <a:ext uri="{FF2B5EF4-FFF2-40B4-BE49-F238E27FC236}">
                <a16:creationId xmlns:a16="http://schemas.microsoft.com/office/drawing/2014/main" id="{CAC5A0D1-8696-2B20-84D2-B55E9AB7688C}"/>
              </a:ext>
            </a:extLst>
          </p:cNvPr>
          <p:cNvSpPr>
            <a:spLocks noGrp="1"/>
          </p:cNvSpPr>
          <p:nvPr>
            <p:ph type="title"/>
          </p:nvPr>
        </p:nvSpPr>
        <p:spPr>
          <a:xfrm>
            <a:off x="838200" y="487151"/>
            <a:ext cx="10515599" cy="1014817"/>
          </a:xfrm>
        </p:spPr>
        <p:txBody>
          <a:bodyPr>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060096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577008"/>
            <a:ext cx="11582400" cy="4603873"/>
          </a:xfrm>
          <a:prstGeom prst="rect">
            <a:avLst/>
          </a:prstGeom>
        </p:spPr>
        <p:txBody>
          <a:bodyPr vert="horz" lIns="0" tIns="0" rIns="0" bIns="0" rtlCol="0">
            <a:noAutofit/>
          </a:bodyPr>
          <a:lstStyle>
            <a:lvl1pPr>
              <a:defRPr>
                <a:solidFill>
                  <a:schemeClr val="bg1"/>
                </a:solidFill>
                <a:latin typeface="Corbel" panose="020B0503020204020204" pitchFamily="34" charset="0"/>
              </a:defRPr>
            </a:lvl1pPr>
            <a:lvl2pPr>
              <a:defRPr>
                <a:solidFill>
                  <a:schemeClr val="bg1"/>
                </a:solidFill>
                <a:latin typeface="Corbel" panose="020B0503020204020204" pitchFamily="34" charset="0"/>
              </a:defRPr>
            </a:lvl2pPr>
            <a:lvl3pPr>
              <a:defRPr>
                <a:solidFill>
                  <a:schemeClr val="bg1"/>
                </a:solidFill>
                <a:latin typeface="Corbel" panose="020B0503020204020204" pitchFamily="34" charset="0"/>
              </a:defRPr>
            </a:lvl3pPr>
            <a:lvl4pPr>
              <a:defRPr>
                <a:solidFill>
                  <a:schemeClr val="bg1"/>
                </a:solidFill>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a:xfrm>
            <a:off x="483072" y="139093"/>
            <a:ext cx="11582400" cy="822960"/>
          </a:xfrm>
        </p:spPr>
        <p:txBody>
          <a:bodyPr/>
          <a:lstStyle>
            <a:lvl1pPr>
              <a:defRPr>
                <a:latin typeface="Corbel" panose="020B0503020204020204" pitchFamily="34" charset="0"/>
              </a:defRPr>
            </a:lvl1pPr>
          </a:lstStyle>
          <a:p>
            <a:r>
              <a:rPr lang="en-US"/>
              <a:t>Click to edit Master title style</a:t>
            </a:r>
          </a:p>
        </p:txBody>
      </p:sp>
      <p:pic>
        <p:nvPicPr>
          <p:cNvPr id="3" name="Picture 2" descr="A blue and white logo&#10;&#10;Description automatically generated">
            <a:extLst>
              <a:ext uri="{FF2B5EF4-FFF2-40B4-BE49-F238E27FC236}">
                <a16:creationId xmlns:a16="http://schemas.microsoft.com/office/drawing/2014/main" id="{27A37091-E252-0C79-99C4-56E8C820DA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4220" y="826706"/>
            <a:ext cx="1201313" cy="237792"/>
          </a:xfrm>
          <a:prstGeom prst="rect">
            <a:avLst/>
          </a:prstGeom>
        </p:spPr>
      </p:pic>
    </p:spTree>
    <p:extLst>
      <p:ext uri="{BB962C8B-B14F-4D97-AF65-F5344CB8AC3E}">
        <p14:creationId xmlns:p14="http://schemas.microsoft.com/office/powerpoint/2010/main" val="26028812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ase Study 2">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userDrawn="1">
            <p:ph idx="10"/>
          </p:nvPr>
        </p:nvSpPr>
        <p:spPr>
          <a:xfrm>
            <a:off x="701038" y="2054088"/>
            <a:ext cx="2590429" cy="4108174"/>
          </a:xfrm>
          <a:prstGeom prst="rect">
            <a:avLst/>
          </a:prstGeom>
        </p:spPr>
        <p:txBody>
          <a:bodyPr vert="horz" lIns="91440" tIns="0" rIns="91440" bIns="0" rtlCol="0" anchor="ctr">
            <a:noAutofit/>
          </a:bodyPr>
          <a:lstStyle>
            <a:lvl1pPr marL="0" indent="0" algn="ctr">
              <a:spcBef>
                <a:spcPts val="1200"/>
              </a:spcBef>
              <a:buClr>
                <a:schemeClr val="accent3"/>
              </a:buClr>
              <a:buFontTx/>
              <a:buNone/>
              <a:defRPr sz="2000" b="0">
                <a:solidFill>
                  <a:schemeClr val="bg1"/>
                </a:solidFill>
              </a:defRPr>
            </a:lvl1pPr>
            <a:lvl2pPr marL="342900" indent="0">
              <a:buClr>
                <a:schemeClr val="accent2"/>
              </a:buClr>
              <a:buFont typeface="Arial" panose="020B0604020202020204" pitchFamily="34" charset="0"/>
              <a:buNone/>
              <a:defRPr sz="1600">
                <a:solidFill>
                  <a:schemeClr val="bg1"/>
                </a:solidFill>
              </a:defRPr>
            </a:lvl2pPr>
            <a:lvl3pPr marL="628650" indent="-285750">
              <a:buFont typeface="Arial" panose="020B0604020202020204" pitchFamily="34" charset="0"/>
              <a:buChar char="•"/>
              <a:defRPr sz="1600">
                <a:solidFill>
                  <a:schemeClr val="bg1"/>
                </a:solidFill>
              </a:defRPr>
            </a:lvl3pPr>
            <a:lvl4pPr marL="914400" indent="-285750">
              <a:buClr>
                <a:schemeClr val="accent1"/>
              </a:buClr>
              <a:buFont typeface="Arial" panose="020B0604020202020204" pitchFamily="34" charset="0"/>
              <a:buChar char="–"/>
              <a:defRPr sz="1400">
                <a:solidFill>
                  <a:schemeClr val="bg1"/>
                </a:solidFill>
              </a:defRPr>
            </a:lvl4pPr>
          </a:lstStyle>
          <a:p>
            <a:pPr lvl="0"/>
            <a:r>
              <a:rPr lang="en-US"/>
              <a:t>Click to edit Master text styles</a:t>
            </a:r>
          </a:p>
        </p:txBody>
      </p:sp>
      <p:sp>
        <p:nvSpPr>
          <p:cNvPr id="2" name="Title 1">
            <a:extLst>
              <a:ext uri="{FF2B5EF4-FFF2-40B4-BE49-F238E27FC236}">
                <a16:creationId xmlns:a16="http://schemas.microsoft.com/office/drawing/2014/main" id="{7667E7E2-E640-4B7E-8952-86A9C9D85855}"/>
              </a:ext>
            </a:extLst>
          </p:cNvPr>
          <p:cNvSpPr>
            <a:spLocks noGrp="1"/>
          </p:cNvSpPr>
          <p:nvPr userDrawn="1">
            <p:ph type="title"/>
          </p:nvPr>
        </p:nvSpPr>
        <p:spPr>
          <a:xfrm>
            <a:off x="483704" y="142461"/>
            <a:ext cx="11582400" cy="822960"/>
          </a:xfrm>
        </p:spPr>
        <p:txBody>
          <a:bodyPr/>
          <a:lstStyle>
            <a:lvl1pPr>
              <a:defRPr>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20819977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39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AE59B-47B9-7088-80F7-CCEC0A6709F1}"/>
              </a:ext>
            </a:extLst>
          </p:cNvPr>
          <p:cNvSpPr/>
          <p:nvPr userDrawn="1"/>
        </p:nvSpPr>
        <p:spPr>
          <a:xfrm>
            <a:off x="11422743" y="6154057"/>
            <a:ext cx="377371" cy="362857"/>
          </a:xfrm>
          <a:prstGeom prst="rect">
            <a:avLst/>
          </a:prstGeom>
          <a:solidFill>
            <a:srgbClr val="F2F2F4"/>
          </a:solidFill>
          <a:ln>
            <a:solidFill>
              <a:srgbClr val="F2F2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934219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itle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3059"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3" name="Content Placeholder 2"/>
          <p:cNvSpPr>
            <a:spLocks noGrp="1"/>
          </p:cNvSpPr>
          <p:nvPr>
            <p:ph sz="half" idx="1"/>
          </p:nvPr>
        </p:nvSpPr>
        <p:spPr>
          <a:xfrm>
            <a:off x="304800" y="1577008"/>
            <a:ext cx="5537323" cy="4595191"/>
          </a:xfrm>
        </p:spPr>
        <p:txBody>
          <a:bodyPr/>
          <a:lstStyle>
            <a:lvl1pPr>
              <a:defRPr sz="2400">
                <a:solidFill>
                  <a:schemeClr val="bg1"/>
                </a:solidFill>
                <a:latin typeface="Corbel" panose="020B0503020204020204" pitchFamily="34" charset="0"/>
              </a:defRPr>
            </a:lvl1pPr>
            <a:lvl2pPr>
              <a:defRPr sz="2000">
                <a:solidFill>
                  <a:schemeClr val="bg1"/>
                </a:solidFill>
                <a:latin typeface="Corbel" panose="020B0503020204020204" pitchFamily="34" charset="0"/>
              </a:defRPr>
            </a:lvl2pPr>
            <a:lvl3pPr>
              <a:defRPr sz="1800">
                <a:solidFill>
                  <a:schemeClr val="bg1"/>
                </a:solidFill>
                <a:latin typeface="Corbel" panose="020B0503020204020204" pitchFamily="34" charset="0"/>
              </a:defRPr>
            </a:lvl3pPr>
            <a:lvl4pPr>
              <a:defRPr sz="1600">
                <a:solidFill>
                  <a:schemeClr val="bg1"/>
                </a:solidFill>
                <a:latin typeface="Corbel" panose="020B0503020204020204" pitchFamily="34" charset="0"/>
              </a:defRPr>
            </a:lvl4pPr>
            <a:lvl5pPr>
              <a:defRPr sz="1600">
                <a:solidFill>
                  <a:schemeClr val="bg1"/>
                </a:solidFill>
                <a:latin typeface="Corbel" panose="020B0503020204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3893" y="1577008"/>
            <a:ext cx="5553307" cy="4595191"/>
          </a:xfrm>
        </p:spPr>
        <p:txBody>
          <a:bodyPr/>
          <a:lstStyle>
            <a:lvl1pPr>
              <a:defRPr sz="2400">
                <a:solidFill>
                  <a:schemeClr val="bg1"/>
                </a:solidFill>
                <a:latin typeface="Corbel" panose="020B0503020204020204" pitchFamily="34" charset="0"/>
              </a:defRPr>
            </a:lvl1pPr>
            <a:lvl2pPr>
              <a:defRPr sz="2000">
                <a:solidFill>
                  <a:schemeClr val="bg1"/>
                </a:solidFill>
                <a:latin typeface="Corbel" panose="020B0503020204020204" pitchFamily="34" charset="0"/>
              </a:defRPr>
            </a:lvl2pPr>
            <a:lvl3pPr>
              <a:defRPr sz="1800">
                <a:solidFill>
                  <a:schemeClr val="bg1"/>
                </a:solidFill>
                <a:latin typeface="Corbel" panose="020B0503020204020204" pitchFamily="34" charset="0"/>
              </a:defRPr>
            </a:lvl3pPr>
            <a:lvl4pPr>
              <a:defRPr sz="1600">
                <a:solidFill>
                  <a:schemeClr val="bg1"/>
                </a:solidFill>
                <a:latin typeface="Corbel" panose="020B0503020204020204" pitchFamily="34" charset="0"/>
              </a:defRPr>
            </a:lvl4pPr>
            <a:lvl5pPr>
              <a:defRPr sz="1600">
                <a:solidFill>
                  <a:schemeClr val="bg1"/>
                </a:solidFill>
                <a:latin typeface="Corbel" panose="020B0503020204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612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3705" y="142460"/>
            <a:ext cx="6217920" cy="822959"/>
          </a:xfrm>
        </p:spPr>
        <p:txBody>
          <a:bodyPr/>
          <a:lstStyle>
            <a:lvl1pPr>
              <a:defRPr>
                <a:latin typeface="Corbel" panose="020B0503020204020204"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49DE3970-DA22-4CE6-AA2A-4B8CFAB175E4}"/>
              </a:ext>
            </a:extLst>
          </p:cNvPr>
          <p:cNvSpPr>
            <a:spLocks noGrp="1"/>
          </p:cNvSpPr>
          <p:nvPr>
            <p:ph idx="10"/>
          </p:nvPr>
        </p:nvSpPr>
        <p:spPr>
          <a:xfrm>
            <a:off x="304800" y="1512526"/>
            <a:ext cx="6217920" cy="4659674"/>
          </a:xfrm>
          <a:prstGeom prst="rect">
            <a:avLst/>
          </a:prstGeom>
        </p:spPr>
        <p:txBody>
          <a:bodyPr vert="horz" lIns="0" tIns="0" rIns="0" bIns="0" rtlCol="0">
            <a:noAutofit/>
          </a:bodyPr>
          <a:lstStyle>
            <a:lvl1pPr marL="0" indent="0">
              <a:buNone/>
              <a:defRPr b="1">
                <a:solidFill>
                  <a:schemeClr val="accent1"/>
                </a:solidFill>
                <a:latin typeface="Corbel" panose="020B0503020204020204" pitchFamily="34" charset="0"/>
              </a:defRPr>
            </a:lvl1pPr>
            <a:lvl2pPr marL="0" indent="0">
              <a:buClr>
                <a:schemeClr val="accent2"/>
              </a:buClr>
              <a:buFont typeface="Arial" panose="020B0604020202020204" pitchFamily="34" charset="0"/>
              <a:buNone/>
              <a:defRPr sz="1800">
                <a:latin typeface="Corbel" panose="020B0503020204020204" pitchFamily="34" charset="0"/>
              </a:defRPr>
            </a:lvl2pPr>
            <a:lvl3pPr marL="277813" indent="-277813">
              <a:buFont typeface="Arial" panose="020B0604020202020204" pitchFamily="34" charset="0"/>
              <a:buChar char="•"/>
              <a:defRPr sz="2000">
                <a:latin typeface="Corbel" panose="020B0503020204020204" pitchFamily="34" charset="0"/>
              </a:defRPr>
            </a:lvl3pPr>
            <a:lvl4pPr marL="623888" indent="-290513">
              <a:buClr>
                <a:schemeClr val="accent1"/>
              </a:buClr>
              <a:buFont typeface="Arial" panose="020B0604020202020204" pitchFamily="34" charset="0"/>
              <a:buChar char="–"/>
              <a:defRPr sz="1400">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2">
            <a:extLst>
              <a:ext uri="{FF2B5EF4-FFF2-40B4-BE49-F238E27FC236}">
                <a16:creationId xmlns:a16="http://schemas.microsoft.com/office/drawing/2014/main" id="{1C8EF164-C863-444D-96BC-DF0FA66CDECC}"/>
              </a:ext>
            </a:extLst>
          </p:cNvPr>
          <p:cNvSpPr>
            <a:spLocks noGrp="1"/>
          </p:cNvSpPr>
          <p:nvPr>
            <p:ph idx="13"/>
          </p:nvPr>
        </p:nvSpPr>
        <p:spPr>
          <a:xfrm>
            <a:off x="7135758" y="2319130"/>
            <a:ext cx="4740383" cy="3853070"/>
          </a:xfrm>
          <a:prstGeom prst="rect">
            <a:avLst/>
          </a:prstGeom>
        </p:spPr>
        <p:txBody>
          <a:bodyPr vert="horz" lIns="0" tIns="0" rIns="0" bIns="0" rtlCol="0">
            <a:noAutofit/>
          </a:bodyPr>
          <a:lstStyle>
            <a:lvl1pPr marL="0" indent="0">
              <a:spcBef>
                <a:spcPts val="800"/>
              </a:spcBef>
              <a:buNone/>
              <a:defRPr sz="1800" b="1">
                <a:solidFill>
                  <a:srgbClr val="7ADFD9"/>
                </a:solidFill>
                <a:latin typeface="Corbel" panose="020B0503020204020204" pitchFamily="34" charset="0"/>
              </a:defRPr>
            </a:lvl1pPr>
            <a:lvl2pPr marL="0" indent="0">
              <a:spcBef>
                <a:spcPts val="300"/>
              </a:spcBef>
              <a:buClr>
                <a:schemeClr val="accent2"/>
              </a:buClr>
              <a:buFont typeface="Arial" panose="020B0604020202020204" pitchFamily="34" charset="0"/>
              <a:buNone/>
              <a:defRPr sz="1800">
                <a:solidFill>
                  <a:schemeClr val="bg1"/>
                </a:solidFill>
                <a:latin typeface="Corbel" panose="020B0503020204020204" pitchFamily="34" charset="0"/>
              </a:defRPr>
            </a:lvl2pPr>
            <a:lvl3pPr marL="277813" indent="-277813">
              <a:spcBef>
                <a:spcPts val="300"/>
              </a:spcBef>
              <a:buClr>
                <a:srgbClr val="7ADFD9"/>
              </a:buClr>
              <a:buFont typeface="Arial" panose="020B0604020202020204" pitchFamily="34" charset="0"/>
              <a:buChar char="•"/>
              <a:defRPr sz="1800">
                <a:solidFill>
                  <a:schemeClr val="bg1"/>
                </a:solidFill>
                <a:latin typeface="Corbel" panose="020B0503020204020204" pitchFamily="34" charset="0"/>
              </a:defRPr>
            </a:lvl3pPr>
            <a:lvl4pPr marL="623888" indent="-290513">
              <a:spcBef>
                <a:spcPts val="300"/>
              </a:spcBef>
              <a:buClr>
                <a:srgbClr val="7ADFD9"/>
              </a:buClr>
              <a:buFont typeface="Arial" panose="020B0604020202020204" pitchFamily="34" charset="0"/>
              <a:buChar char="–"/>
              <a:defRPr sz="1400">
                <a:solidFill>
                  <a:schemeClr val="bg1"/>
                </a:solidFill>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221337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408">
          <p15:clr>
            <a:srgbClr val="FBAE40"/>
          </p15:clr>
        </p15:guide>
        <p15:guide id="2" pos="4104">
          <p15:clr>
            <a:srgbClr val="FBAE40"/>
          </p15:clr>
        </p15:guide>
        <p15:guide id="3" pos="4512">
          <p15:clr>
            <a:srgbClr val="FBAE40"/>
          </p15:clr>
        </p15:guide>
        <p15:guide id="4" orient="horz" pos="79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ulti Cas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2B859D8-A88E-D5AF-ED91-5A394ADD983A}"/>
              </a:ext>
            </a:extLst>
          </p:cNvPr>
          <p:cNvGrpSpPr/>
          <p:nvPr userDrawn="1"/>
        </p:nvGrpSpPr>
        <p:grpSpPr>
          <a:xfrm>
            <a:off x="304799" y="5487606"/>
            <a:ext cx="3196684" cy="1046993"/>
            <a:chOff x="304799" y="4683719"/>
            <a:chExt cx="3196684" cy="1046993"/>
          </a:xfrm>
        </p:grpSpPr>
        <p:sp>
          <p:nvSpPr>
            <p:cNvPr id="21" name="Rounded Rectangle 20">
              <a:extLst>
                <a:ext uri="{FF2B5EF4-FFF2-40B4-BE49-F238E27FC236}">
                  <a16:creationId xmlns:a16="http://schemas.microsoft.com/office/drawing/2014/main" id="{CB27DD52-3626-4E3B-96BC-8410C880BAA1}"/>
                </a:ext>
              </a:extLst>
            </p:cNvPr>
            <p:cNvSpPr/>
            <p:nvPr userDrawn="1"/>
          </p:nvSpPr>
          <p:spPr>
            <a:xfrm>
              <a:off x="304799" y="4683719"/>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Rectangle 8">
              <a:extLst>
                <a:ext uri="{FF2B5EF4-FFF2-40B4-BE49-F238E27FC236}">
                  <a16:creationId xmlns:a16="http://schemas.microsoft.com/office/drawing/2014/main" id="{AB6E0974-8041-4F10-5A0E-9CB65BA5B61A}"/>
                </a:ext>
              </a:extLst>
            </p:cNvPr>
            <p:cNvSpPr/>
            <p:nvPr userDrawn="1"/>
          </p:nvSpPr>
          <p:spPr>
            <a:xfrm>
              <a:off x="304799" y="4685542"/>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20" name="Group 19">
            <a:extLst>
              <a:ext uri="{FF2B5EF4-FFF2-40B4-BE49-F238E27FC236}">
                <a16:creationId xmlns:a16="http://schemas.microsoft.com/office/drawing/2014/main" id="{B331E8AC-F086-CF70-6ADA-E6F39B147919}"/>
              </a:ext>
            </a:extLst>
          </p:cNvPr>
          <p:cNvGrpSpPr/>
          <p:nvPr userDrawn="1"/>
        </p:nvGrpSpPr>
        <p:grpSpPr>
          <a:xfrm>
            <a:off x="304799" y="4155840"/>
            <a:ext cx="3196684" cy="1047278"/>
            <a:chOff x="304799" y="3541293"/>
            <a:chExt cx="3196684" cy="1047278"/>
          </a:xfrm>
        </p:grpSpPr>
        <p:sp>
          <p:nvSpPr>
            <p:cNvPr id="16" name="Rounded Rectangle 15">
              <a:extLst>
                <a:ext uri="{FF2B5EF4-FFF2-40B4-BE49-F238E27FC236}">
                  <a16:creationId xmlns:a16="http://schemas.microsoft.com/office/drawing/2014/main" id="{C12CBEDC-64D6-4B72-84A0-2FFEA58453D4}"/>
                </a:ext>
              </a:extLst>
            </p:cNvPr>
            <p:cNvSpPr/>
            <p:nvPr userDrawn="1"/>
          </p:nvSpPr>
          <p:spPr>
            <a:xfrm>
              <a:off x="304799" y="3541578"/>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Corbel" panose="020B0503020204020204" pitchFamily="34" charset="0"/>
              </a:endParaRPr>
            </a:p>
          </p:txBody>
        </p:sp>
        <p:sp>
          <p:nvSpPr>
            <p:cNvPr id="4" name="Rectangle 3">
              <a:extLst>
                <a:ext uri="{FF2B5EF4-FFF2-40B4-BE49-F238E27FC236}">
                  <a16:creationId xmlns:a16="http://schemas.microsoft.com/office/drawing/2014/main" id="{C3D7660D-954F-40BB-5D0B-BCB1F8E8A31A}"/>
                </a:ext>
              </a:extLst>
            </p:cNvPr>
            <p:cNvSpPr/>
            <p:nvPr userDrawn="1"/>
          </p:nvSpPr>
          <p:spPr>
            <a:xfrm>
              <a:off x="304799" y="3541293"/>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10" name="Group 9">
            <a:extLst>
              <a:ext uri="{FF2B5EF4-FFF2-40B4-BE49-F238E27FC236}">
                <a16:creationId xmlns:a16="http://schemas.microsoft.com/office/drawing/2014/main" id="{B7FD94FD-7048-2ED7-19EE-027A88F874BE}"/>
              </a:ext>
            </a:extLst>
          </p:cNvPr>
          <p:cNvGrpSpPr/>
          <p:nvPr userDrawn="1"/>
        </p:nvGrpSpPr>
        <p:grpSpPr>
          <a:xfrm>
            <a:off x="304799" y="2824774"/>
            <a:ext cx="3196684" cy="1046993"/>
            <a:chOff x="304799" y="2399440"/>
            <a:chExt cx="3196684" cy="1046993"/>
          </a:xfrm>
        </p:grpSpPr>
        <p:sp>
          <p:nvSpPr>
            <p:cNvPr id="11" name="Rounded Rectangle 10">
              <a:extLst>
                <a:ext uri="{FF2B5EF4-FFF2-40B4-BE49-F238E27FC236}">
                  <a16:creationId xmlns:a16="http://schemas.microsoft.com/office/drawing/2014/main" id="{C4931B40-C3E4-4EB6-8780-B6349C5789A6}"/>
                </a:ext>
              </a:extLst>
            </p:cNvPr>
            <p:cNvSpPr/>
            <p:nvPr userDrawn="1"/>
          </p:nvSpPr>
          <p:spPr>
            <a:xfrm>
              <a:off x="304799" y="2399440"/>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3" name="Rectangle 2">
              <a:extLst>
                <a:ext uri="{FF2B5EF4-FFF2-40B4-BE49-F238E27FC236}">
                  <a16:creationId xmlns:a16="http://schemas.microsoft.com/office/drawing/2014/main" id="{662A5D73-8E2A-F839-EA19-BDF4A5F66638}"/>
                </a:ext>
              </a:extLst>
            </p:cNvPr>
            <p:cNvSpPr/>
            <p:nvPr userDrawn="1"/>
          </p:nvSpPr>
          <p:spPr>
            <a:xfrm>
              <a:off x="304799" y="2402041"/>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15" name="Group 14">
            <a:extLst>
              <a:ext uri="{FF2B5EF4-FFF2-40B4-BE49-F238E27FC236}">
                <a16:creationId xmlns:a16="http://schemas.microsoft.com/office/drawing/2014/main" id="{C71BFD5A-826E-004A-015D-2241481FACD3}"/>
              </a:ext>
            </a:extLst>
          </p:cNvPr>
          <p:cNvGrpSpPr/>
          <p:nvPr userDrawn="1"/>
        </p:nvGrpSpPr>
        <p:grpSpPr>
          <a:xfrm>
            <a:off x="304799" y="1495840"/>
            <a:ext cx="3196684" cy="1046993"/>
            <a:chOff x="304799" y="1257301"/>
            <a:chExt cx="3196684" cy="1046993"/>
          </a:xfrm>
        </p:grpSpPr>
        <p:sp>
          <p:nvSpPr>
            <p:cNvPr id="6" name="Rounded Rectangle 5">
              <a:extLst>
                <a:ext uri="{FF2B5EF4-FFF2-40B4-BE49-F238E27FC236}">
                  <a16:creationId xmlns:a16="http://schemas.microsoft.com/office/drawing/2014/main" id="{436FF191-661C-4969-9997-FC3426C85297}"/>
                </a:ext>
              </a:extLst>
            </p:cNvPr>
            <p:cNvSpPr/>
            <p:nvPr userDrawn="1"/>
          </p:nvSpPr>
          <p:spPr>
            <a:xfrm>
              <a:off x="304799" y="1257301"/>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7" name="Rectangle 6">
              <a:extLst>
                <a:ext uri="{FF2B5EF4-FFF2-40B4-BE49-F238E27FC236}">
                  <a16:creationId xmlns:a16="http://schemas.microsoft.com/office/drawing/2014/main" id="{F4493AEF-7D91-4FA0-AE62-FEA2761FF8E6}"/>
                </a:ext>
              </a:extLst>
            </p:cNvPr>
            <p:cNvSpPr/>
            <p:nvPr userDrawn="1"/>
          </p:nvSpPr>
          <p:spPr>
            <a:xfrm>
              <a:off x="304799" y="1262788"/>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sp>
        <p:nvSpPr>
          <p:cNvPr id="2" name="Title 1"/>
          <p:cNvSpPr>
            <a:spLocks noGrp="1"/>
          </p:cNvSpPr>
          <p:nvPr userDrawn="1">
            <p:ph type="title"/>
          </p:nvPr>
        </p:nvSpPr>
        <p:spPr>
          <a:xfrm>
            <a:off x="481851"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0114"/>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703316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Multi Case">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81851"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8148"/>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636476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Full Picture No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2608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pic>
        <p:nvPicPr>
          <p:cNvPr id="11" name="Picture 10">
            <a:extLst>
              <a:ext uri="{FF2B5EF4-FFF2-40B4-BE49-F238E27FC236}">
                <a16:creationId xmlns:a16="http://schemas.microsoft.com/office/drawing/2014/main" id="{B877438F-583A-C0E2-F2C7-2B01F925DA4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6096000" y="236668"/>
            <a:ext cx="5925964" cy="6621332"/>
          </a:xfrm>
          <a:prstGeom prst="rect">
            <a:avLst/>
          </a:prstGeom>
          <a:effectLst>
            <a:outerShdw blurRad="741483" dist="38100" dir="2700000" sx="101547" sy="101547" algn="tl" rotWithShape="0">
              <a:prstClr val="black">
                <a:alpha val="72777"/>
              </a:prstClr>
            </a:outerShdw>
          </a:effectLst>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69750"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rgbClr val="2FC5C0"/>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spTree>
    <p:extLst>
      <p:ext uri="{BB962C8B-B14F-4D97-AF65-F5344CB8AC3E}">
        <p14:creationId xmlns:p14="http://schemas.microsoft.com/office/powerpoint/2010/main" val="278338499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69750"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rgbClr val="2FC5C0"/>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pic>
        <p:nvPicPr>
          <p:cNvPr id="2" name="Picture 1">
            <a:extLst>
              <a:ext uri="{FF2B5EF4-FFF2-40B4-BE49-F238E27FC236}">
                <a16:creationId xmlns:a16="http://schemas.microsoft.com/office/drawing/2014/main" id="{4E2B98D4-5C62-315A-2DD4-2222947D79D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869338" y="716149"/>
            <a:ext cx="6119462" cy="6141852"/>
          </a:xfrm>
          <a:prstGeom prst="rect">
            <a:avLst/>
          </a:prstGeom>
          <a:effectLst>
            <a:outerShdw blurRad="741483" dist="38100" dir="2700000" sx="101547" sy="101547" algn="tl" rotWithShape="0">
              <a:prstClr val="black">
                <a:alpha val="72777"/>
              </a:prstClr>
            </a:outerShdw>
          </a:effectLst>
        </p:spPr>
      </p:pic>
    </p:spTree>
    <p:extLst>
      <p:ext uri="{BB962C8B-B14F-4D97-AF65-F5344CB8AC3E}">
        <p14:creationId xmlns:p14="http://schemas.microsoft.com/office/powerpoint/2010/main" val="14896936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1"/>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pic>
        <p:nvPicPr>
          <p:cNvPr id="11" name="Picture 10">
            <a:extLst>
              <a:ext uri="{FF2B5EF4-FFF2-40B4-BE49-F238E27FC236}">
                <a16:creationId xmlns:a16="http://schemas.microsoft.com/office/drawing/2014/main" id="{B877438F-583A-C0E2-F2C7-2B01F925DA4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6139737" y="0"/>
            <a:ext cx="5681904" cy="6858001"/>
          </a:xfrm>
          <a:prstGeom prst="rect">
            <a:avLst/>
          </a:prstGeom>
          <a:effectLst>
            <a:outerShdw blurRad="364604" dist="38100" dir="2700000" algn="tl" rotWithShape="0">
              <a:prstClr val="black">
                <a:alpha val="67000"/>
              </a:prstClr>
            </a:outerShdw>
          </a:effectLst>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79689"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rgbClr val="2FC5C0"/>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spTree>
    <p:extLst>
      <p:ext uri="{BB962C8B-B14F-4D97-AF65-F5344CB8AC3E}">
        <p14:creationId xmlns:p14="http://schemas.microsoft.com/office/powerpoint/2010/main" val="27781203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77741" y="142461"/>
            <a:ext cx="11582400" cy="822960"/>
          </a:xfrm>
        </p:spPr>
        <p:txBody>
          <a:bodyPr lIns="0" tIns="0" rIns="0" bIns="0"/>
          <a:lstStyle>
            <a:lvl1pPr>
              <a:defRPr sz="2800" b="0" i="0">
                <a:solidFill>
                  <a:schemeClr val="bg1"/>
                </a:solidFill>
                <a:latin typeface="Corbel"/>
                <a:cs typeface="Corbe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Tree>
    <p:extLst>
      <p:ext uri="{BB962C8B-B14F-4D97-AF65-F5344CB8AC3E}">
        <p14:creationId xmlns:p14="http://schemas.microsoft.com/office/powerpoint/2010/main" val="42659518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69750"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chemeClr val="bg1"/>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pic>
        <p:nvPicPr>
          <p:cNvPr id="4" name="Picture 3" descr="A screenshot of a video game&#10;&#10;Description automatically generated with low confidence">
            <a:extLst>
              <a:ext uri="{FF2B5EF4-FFF2-40B4-BE49-F238E27FC236}">
                <a16:creationId xmlns:a16="http://schemas.microsoft.com/office/drawing/2014/main" id="{8F418341-8671-0258-588B-322BB590C9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spTree>
    <p:extLst>
      <p:ext uri="{BB962C8B-B14F-4D97-AF65-F5344CB8AC3E}">
        <p14:creationId xmlns:p14="http://schemas.microsoft.com/office/powerpoint/2010/main" val="4981739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B953249-9E8C-0E1D-B9F4-B86285538279}"/>
              </a:ext>
            </a:extLst>
          </p:cNvPr>
          <p:cNvSpPr/>
          <p:nvPr userDrawn="1"/>
        </p:nvSpPr>
        <p:spPr>
          <a:xfrm>
            <a:off x="11551920" y="6217920"/>
            <a:ext cx="254000" cy="223520"/>
          </a:xfrm>
          <a:prstGeom prst="rect">
            <a:avLst/>
          </a:prstGeom>
          <a:solidFill>
            <a:srgbClr val="1C2B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366959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577008"/>
            <a:ext cx="11582400" cy="4603873"/>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a:xfrm>
            <a:off x="483705" y="142460"/>
            <a:ext cx="11582400" cy="822960"/>
          </a:xfrm>
        </p:spPr>
        <p:txBody>
          <a:bodyPr/>
          <a:lstStyle>
            <a:lvl1pPr>
              <a:defRPr>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23873941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General Slide">
  <p:cSld name="2_General Slide">
    <p:spTree>
      <p:nvGrpSpPr>
        <p:cNvPr id="1" name="Shape 38"/>
        <p:cNvGrpSpPr/>
        <p:nvPr/>
      </p:nvGrpSpPr>
      <p:grpSpPr>
        <a:xfrm>
          <a:off x="0" y="0"/>
          <a:ext cx="0" cy="0"/>
          <a:chOff x="0" y="0"/>
          <a:chExt cx="0" cy="0"/>
        </a:xfrm>
      </p:grpSpPr>
      <p:sp>
        <p:nvSpPr>
          <p:cNvPr id="40" name="Google Shape;40;p26"/>
          <p:cNvSpPr txBox="1">
            <a:spLocks noGrp="1"/>
          </p:cNvSpPr>
          <p:nvPr>
            <p:ph type="body" idx="1"/>
          </p:nvPr>
        </p:nvSpPr>
        <p:spPr>
          <a:xfrm>
            <a:off x="384080" y="537254"/>
            <a:ext cx="10795099" cy="372268"/>
          </a:xfrm>
          <a:prstGeom prst="rect">
            <a:avLst/>
          </a:prstGeom>
          <a:noFill/>
          <a:ln>
            <a:noFill/>
          </a:ln>
        </p:spPr>
        <p:txBody>
          <a:bodyPr spcFirstLastPara="1" wrap="square" lIns="91425" tIns="45700" rIns="91425" bIns="45700" anchor="ctr" anchorCtr="0">
            <a:noAutofit/>
          </a:bodyPr>
          <a:lstStyle>
            <a:lvl1pPr marL="8466" lvl="0" indent="0" algn="l">
              <a:spcBef>
                <a:spcPts val="533"/>
              </a:spcBef>
              <a:spcAft>
                <a:spcPts val="0"/>
              </a:spcAft>
              <a:buClr>
                <a:schemeClr val="lt1"/>
              </a:buClr>
              <a:buSzPts val="2000"/>
              <a:buNone/>
              <a:tabLst/>
              <a:defRPr sz="2800" b="0" i="0">
                <a:solidFill>
                  <a:schemeClr val="lt1"/>
                </a:solidFill>
                <a:latin typeface="Corbel" panose="020B0503020204020204" pitchFamily="34" charset="0"/>
                <a:ea typeface="Corbel" panose="020B0503020204020204" pitchFamily="34" charset="0"/>
                <a:cs typeface="Calibri" panose="020F0502020204030204" pitchFamily="34" charset="0"/>
                <a:sym typeface="Proxima Nova"/>
              </a:defRPr>
            </a:lvl1pPr>
            <a:lvl2pPr marL="1219140" lvl="1" indent="-304784" algn="l">
              <a:spcBef>
                <a:spcPts val="540"/>
              </a:spcBef>
              <a:spcAft>
                <a:spcPts val="0"/>
              </a:spcAft>
              <a:buClr>
                <a:schemeClr val="dk1"/>
              </a:buClr>
              <a:buSzPts val="2025"/>
              <a:buNone/>
              <a:defRPr sz="2700"/>
            </a:lvl2pPr>
            <a:lvl3pPr marL="1828709" lvl="2" indent="-304784" algn="l">
              <a:spcBef>
                <a:spcPts val="540"/>
              </a:spcBef>
              <a:spcAft>
                <a:spcPts val="0"/>
              </a:spcAft>
              <a:buClr>
                <a:schemeClr val="dk1"/>
              </a:buClr>
              <a:buSzPts val="2025"/>
              <a:buNone/>
              <a:defRPr sz="2700"/>
            </a:lvl3pPr>
            <a:lvl4pPr marL="2438278" lvl="3" indent="-304784" algn="l">
              <a:spcBef>
                <a:spcPts val="540"/>
              </a:spcBef>
              <a:spcAft>
                <a:spcPts val="0"/>
              </a:spcAft>
              <a:buClr>
                <a:schemeClr val="dk1"/>
              </a:buClr>
              <a:buSzPts val="2025"/>
              <a:buNone/>
              <a:defRPr sz="2700"/>
            </a:lvl4pPr>
            <a:lvl5pPr marL="3047848" lvl="4" indent="-304784" algn="l">
              <a:spcBef>
                <a:spcPts val="540"/>
              </a:spcBef>
              <a:spcAft>
                <a:spcPts val="0"/>
              </a:spcAft>
              <a:buClr>
                <a:schemeClr val="dk1"/>
              </a:buClr>
              <a:buSzPts val="2025"/>
              <a:buNone/>
              <a:defRPr sz="2700"/>
            </a:lvl5pPr>
            <a:lvl6pPr marL="3657418" lvl="5" indent="-457178" algn="l">
              <a:spcBef>
                <a:spcPts val="480"/>
              </a:spcBef>
              <a:spcAft>
                <a:spcPts val="0"/>
              </a:spcAft>
              <a:buClr>
                <a:schemeClr val="dk1"/>
              </a:buClr>
              <a:buSzPts val="1800"/>
              <a:buChar char="•"/>
              <a:defRPr/>
            </a:lvl6pPr>
            <a:lvl7pPr marL="4266987" lvl="6" indent="-457178" algn="l">
              <a:spcBef>
                <a:spcPts val="480"/>
              </a:spcBef>
              <a:spcAft>
                <a:spcPts val="0"/>
              </a:spcAft>
              <a:buClr>
                <a:schemeClr val="dk1"/>
              </a:buClr>
              <a:buSzPts val="1800"/>
              <a:buChar char="•"/>
              <a:defRPr/>
            </a:lvl7pPr>
            <a:lvl8pPr marL="4876557" lvl="7" indent="-457178" algn="l">
              <a:spcBef>
                <a:spcPts val="480"/>
              </a:spcBef>
              <a:spcAft>
                <a:spcPts val="0"/>
              </a:spcAft>
              <a:buClr>
                <a:schemeClr val="dk1"/>
              </a:buClr>
              <a:buSzPts val="1800"/>
              <a:buChar char="•"/>
              <a:defRPr/>
            </a:lvl8pPr>
            <a:lvl9pPr marL="5486126" lvl="8" indent="-457178"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510823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4D54B-70BF-F97F-FBB3-DF52FD55C3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765D95D-FAF5-7D8B-758F-9DFD0057BD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C9C5FC7-9ADA-0EA9-E2BF-411853E42742}"/>
              </a:ext>
            </a:extLst>
          </p:cNvPr>
          <p:cNvSpPr>
            <a:spLocks noGrp="1"/>
          </p:cNvSpPr>
          <p:nvPr>
            <p:ph type="dt" sz="half" idx="10"/>
          </p:nvPr>
        </p:nvSpPr>
        <p:spPr/>
        <p:txBody>
          <a:bodyPr/>
          <a:lstStyle/>
          <a:p>
            <a:fld id="{86916B15-89E2-5748-8DBE-9CBC681C3E87}" type="datetimeFigureOut">
              <a:rPr lang="en-US" smtClean="0"/>
              <a:t>10/28/2025</a:t>
            </a:fld>
            <a:endParaRPr lang="en-US"/>
          </a:p>
        </p:txBody>
      </p:sp>
      <p:sp>
        <p:nvSpPr>
          <p:cNvPr id="5" name="Footer Placeholder 4">
            <a:extLst>
              <a:ext uri="{FF2B5EF4-FFF2-40B4-BE49-F238E27FC236}">
                <a16:creationId xmlns:a16="http://schemas.microsoft.com/office/drawing/2014/main" id="{CC6817F6-FADC-91D4-502A-498243EAD563}"/>
              </a:ext>
            </a:extLst>
          </p:cNvPr>
          <p:cNvSpPr>
            <a:spLocks noGrp="1"/>
          </p:cNvSpPr>
          <p:nvPr>
            <p:ph type="ftr" sz="quarter" idx="11"/>
          </p:nvPr>
        </p:nvSpPr>
        <p:spPr/>
        <p:txBody>
          <a:bodyPr/>
          <a:lstStyle/>
          <a:p>
            <a:endParaRPr lang="en-US"/>
          </a:p>
        </p:txBody>
      </p:sp>
      <p:pic>
        <p:nvPicPr>
          <p:cNvPr id="7" name="Picture 6" descr="A picture containing font, graphics, logo, graphic design&#10;&#10;Description automatically generated">
            <a:extLst>
              <a:ext uri="{FF2B5EF4-FFF2-40B4-BE49-F238E27FC236}">
                <a16:creationId xmlns:a16="http://schemas.microsoft.com/office/drawing/2014/main" id="{15B154D6-44EE-19D9-DFD7-3C201F87A3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0360" y="6334749"/>
            <a:ext cx="1211305" cy="260280"/>
          </a:xfrm>
          <a:prstGeom prst="rect">
            <a:avLst/>
          </a:prstGeom>
        </p:spPr>
      </p:pic>
      <p:sp>
        <p:nvSpPr>
          <p:cNvPr id="8" name="Slide Number Placeholder 5">
            <a:extLst>
              <a:ext uri="{FF2B5EF4-FFF2-40B4-BE49-F238E27FC236}">
                <a16:creationId xmlns:a16="http://schemas.microsoft.com/office/drawing/2014/main" id="{68D43045-408B-28C3-F636-CC4C3589506D}"/>
              </a:ext>
            </a:extLst>
          </p:cNvPr>
          <p:cNvSpPr>
            <a:spLocks noGrp="1"/>
          </p:cNvSpPr>
          <p:nvPr>
            <p:ph type="sldNum" sz="quarter" idx="4"/>
          </p:nvPr>
        </p:nvSpPr>
        <p:spPr>
          <a:xfrm>
            <a:off x="11116637" y="6342062"/>
            <a:ext cx="703887" cy="252000"/>
          </a:xfrm>
          <a:prstGeom prst="rect">
            <a:avLst/>
          </a:prstGeom>
        </p:spPr>
        <p:txBody>
          <a:bodyPr vert="horz" lIns="0" tIns="0" rIns="0" bIns="0" rtlCol="0" anchor="ctr"/>
          <a:lstStyle>
            <a:lvl1pPr algn="r">
              <a:defRPr sz="1100">
                <a:solidFill>
                  <a:srgbClr val="0A2955"/>
                </a:solidFill>
              </a:defRPr>
            </a:lvl1pPr>
          </a:lstStyle>
          <a:p>
            <a:fld id="{33B35C75-3E96-4048-AC23-24892B6ADAF9}" type="slidenum">
              <a:rPr lang="en-US" smtClean="0"/>
              <a:pPr/>
              <a:t>‹#›</a:t>
            </a:fld>
            <a:endParaRPr lang="en-US"/>
          </a:p>
        </p:txBody>
      </p:sp>
    </p:spTree>
    <p:extLst>
      <p:ext uri="{BB962C8B-B14F-4D97-AF65-F5344CB8AC3E}">
        <p14:creationId xmlns:p14="http://schemas.microsoft.com/office/powerpoint/2010/main" val="21548704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577008"/>
            <a:ext cx="11582400" cy="460387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81764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586D6B-4CD8-748F-5865-F6A28E6BC55D}"/>
              </a:ext>
            </a:extLst>
          </p:cNvPr>
          <p:cNvSpPr/>
          <p:nvPr userDrawn="1"/>
        </p:nvSpPr>
        <p:spPr>
          <a:xfrm>
            <a:off x="3148210" y="2585708"/>
            <a:ext cx="12192000" cy="6858000"/>
          </a:xfrm>
          <a:prstGeom prst="rect">
            <a:avLst/>
          </a:prstGeom>
          <a:gradFill>
            <a:gsLst>
              <a:gs pos="39000">
                <a:srgbClr val="192954">
                  <a:alpha val="88000"/>
                </a:srgbClr>
              </a:gs>
              <a:gs pos="0">
                <a:srgbClr val="215B7E"/>
              </a:gs>
            </a:gsLst>
            <a:lin ang="7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ubtitle 4">
            <a:extLst>
              <a:ext uri="{FF2B5EF4-FFF2-40B4-BE49-F238E27FC236}">
                <a16:creationId xmlns:a16="http://schemas.microsoft.com/office/drawing/2014/main" id="{3C69E1DC-1C45-614C-B8B0-BDE92B556C8D}"/>
              </a:ext>
            </a:extLst>
          </p:cNvPr>
          <p:cNvSpPr>
            <a:spLocks noGrp="1"/>
          </p:cNvSpPr>
          <p:nvPr>
            <p:ph type="subTitle" idx="1" hasCustomPrompt="1"/>
          </p:nvPr>
        </p:nvSpPr>
        <p:spPr>
          <a:xfrm>
            <a:off x="7102372" y="5633185"/>
            <a:ext cx="4283676" cy="477237"/>
          </a:xfrm>
        </p:spPr>
        <p:txBody>
          <a:bodyPr/>
          <a:lstStyle>
            <a:lvl1pPr marL="0" indent="0" algn="l">
              <a:buNone/>
              <a:defRPr sz="1800" b="0">
                <a:solidFill>
                  <a:schemeClr val="bg2"/>
                </a:solidFill>
                <a:latin typeface="Arial" panose="020B0604020202020204" pitchFamily="34" charset="0"/>
                <a:cs typeface="Arial" panose="020B0604020202020204" pitchFamily="34" charset="0"/>
              </a:defRPr>
            </a:lvl1pPr>
          </a:lstStyle>
          <a:p>
            <a:r>
              <a:rPr lang="en-US"/>
              <a:t>Subtitle</a:t>
            </a:r>
          </a:p>
        </p:txBody>
      </p:sp>
      <p:sp>
        <p:nvSpPr>
          <p:cNvPr id="19" name="Text Placeholder 3">
            <a:extLst>
              <a:ext uri="{FF2B5EF4-FFF2-40B4-BE49-F238E27FC236}">
                <a16:creationId xmlns:a16="http://schemas.microsoft.com/office/drawing/2014/main" id="{73DC9B23-036F-4DEC-B18E-0CA57EF11520}"/>
              </a:ext>
            </a:extLst>
          </p:cNvPr>
          <p:cNvSpPr>
            <a:spLocks noGrp="1"/>
          </p:cNvSpPr>
          <p:nvPr>
            <p:ph type="body" sz="quarter" idx="13" hasCustomPrompt="1"/>
          </p:nvPr>
        </p:nvSpPr>
        <p:spPr>
          <a:xfrm>
            <a:off x="7102372" y="6143937"/>
            <a:ext cx="3393688" cy="332972"/>
          </a:xfrm>
        </p:spPr>
        <p:txBody>
          <a:bodyPr/>
          <a:lstStyle>
            <a:lvl1pPr marL="0" indent="0" algn="l">
              <a:buClr>
                <a:schemeClr val="bg1"/>
              </a:buClr>
              <a:buNone/>
              <a:defRPr sz="1400">
                <a:solidFill>
                  <a:srgbClr val="2DBEB4"/>
                </a:solidFill>
                <a:latin typeface="Arial" panose="020B0604020202020204" pitchFamily="34" charset="0"/>
                <a:cs typeface="Arial" panose="020B0604020202020204" pitchFamily="34" charset="0"/>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defRPr sz="1400">
                <a:solidFill>
                  <a:schemeClr val="bg1"/>
                </a:solidFill>
              </a:defRPr>
            </a:lvl5pPr>
          </a:lstStyle>
          <a:p>
            <a:pPr lvl="0"/>
            <a:r>
              <a:rPr lang="en-US"/>
              <a:t>Date</a:t>
            </a:r>
          </a:p>
        </p:txBody>
      </p:sp>
      <p:sp>
        <p:nvSpPr>
          <p:cNvPr id="24" name="TextBox 23">
            <a:extLst>
              <a:ext uri="{FF2B5EF4-FFF2-40B4-BE49-F238E27FC236}">
                <a16:creationId xmlns:a16="http://schemas.microsoft.com/office/drawing/2014/main" id="{1043765A-CB15-406F-9E42-25102F71F71B}"/>
              </a:ext>
            </a:extLst>
          </p:cNvPr>
          <p:cNvSpPr txBox="1"/>
          <p:nvPr userDrawn="1"/>
        </p:nvSpPr>
        <p:spPr>
          <a:xfrm>
            <a:off x="7378702" y="6709410"/>
            <a:ext cx="2614613" cy="148590"/>
          </a:xfrm>
          <a:prstGeom prst="rect">
            <a:avLst/>
          </a:prstGeom>
          <a:noFill/>
        </p:spPr>
        <p:txBody>
          <a:bodyPr wrap="square" lIns="0" tIns="0" rIns="0" bIns="0" rtlCol="0" anchor="b" anchorCtr="0">
            <a:noAutofit/>
          </a:bodyPr>
          <a:lstStyle/>
          <a:p>
            <a:r>
              <a:rPr lang="en-AU" sz="1200" spc="-1">
                <a:solidFill>
                  <a:schemeClr val="bg1"/>
                </a:solidFill>
              </a:rPr>
              <a:t> </a:t>
            </a:r>
            <a:endParaRPr lang="en-US" sz="1200" spc="-1">
              <a:solidFill>
                <a:schemeClr val="bg1"/>
              </a:solidFill>
            </a:endParaRPr>
          </a:p>
        </p:txBody>
      </p:sp>
      <p:sp>
        <p:nvSpPr>
          <p:cNvPr id="22" name="Title 3">
            <a:extLst>
              <a:ext uri="{FF2B5EF4-FFF2-40B4-BE49-F238E27FC236}">
                <a16:creationId xmlns:a16="http://schemas.microsoft.com/office/drawing/2014/main" id="{62BC9358-7CAE-8544-86A5-769660316A8F}"/>
              </a:ext>
            </a:extLst>
          </p:cNvPr>
          <p:cNvSpPr>
            <a:spLocks noGrp="1"/>
          </p:cNvSpPr>
          <p:nvPr>
            <p:ph type="ctrTitle" hasCustomPrompt="1"/>
          </p:nvPr>
        </p:nvSpPr>
        <p:spPr>
          <a:xfrm>
            <a:off x="7102372" y="4938332"/>
            <a:ext cx="4790303" cy="639098"/>
          </a:xfrm>
        </p:spPr>
        <p:txBody>
          <a:bodyPr anchor="b"/>
          <a:lstStyle>
            <a:lvl1pPr algn="l">
              <a:defRPr sz="3600" b="1">
                <a:solidFill>
                  <a:srgbClr val="2DBEB4"/>
                </a:solidFill>
                <a:latin typeface="Arial" panose="020B0604020202020204" pitchFamily="34" charset="0"/>
                <a:cs typeface="Arial" panose="020B0604020202020204" pitchFamily="34" charset="0"/>
              </a:defRPr>
            </a:lvl1pPr>
          </a:lstStyle>
          <a:p>
            <a:r>
              <a:rPr lang="en-US"/>
              <a:t>Title</a:t>
            </a:r>
          </a:p>
        </p:txBody>
      </p:sp>
      <p:pic>
        <p:nvPicPr>
          <p:cNvPr id="6" name="Picture 5">
            <a:extLst>
              <a:ext uri="{FF2B5EF4-FFF2-40B4-BE49-F238E27FC236}">
                <a16:creationId xmlns:a16="http://schemas.microsoft.com/office/drawing/2014/main" id="{AF25E858-C781-6D5E-2F53-72196AB3BB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2957" y="521495"/>
            <a:ext cx="6027243" cy="1190380"/>
          </a:xfrm>
          <a:prstGeom prst="rect">
            <a:avLst/>
          </a:prstGeom>
        </p:spPr>
      </p:pic>
      <p:pic>
        <p:nvPicPr>
          <p:cNvPr id="7" name="Picture 6">
            <a:extLst>
              <a:ext uri="{FF2B5EF4-FFF2-40B4-BE49-F238E27FC236}">
                <a16:creationId xmlns:a16="http://schemas.microsoft.com/office/drawing/2014/main" id="{616F2322-5DC0-9581-AC6B-3AA4A8438ED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657487" y="1935711"/>
            <a:ext cx="3673467" cy="1299994"/>
          </a:xfrm>
          <a:prstGeom prst="rect">
            <a:avLst/>
          </a:prstGeom>
        </p:spPr>
      </p:pic>
      <p:sp>
        <p:nvSpPr>
          <p:cNvPr id="11" name="Rounded Rectangle 10">
            <a:extLst>
              <a:ext uri="{FF2B5EF4-FFF2-40B4-BE49-F238E27FC236}">
                <a16:creationId xmlns:a16="http://schemas.microsoft.com/office/drawing/2014/main" id="{C45EAB4C-FACE-E0F1-128A-04701AB418B9}"/>
              </a:ext>
            </a:extLst>
          </p:cNvPr>
          <p:cNvSpPr/>
          <p:nvPr userDrawn="1"/>
        </p:nvSpPr>
        <p:spPr>
          <a:xfrm>
            <a:off x="219919" y="185195"/>
            <a:ext cx="11736729" cy="6515280"/>
          </a:xfrm>
          <a:prstGeom prst="roundRect">
            <a:avLst/>
          </a:prstGeom>
          <a:noFill/>
          <a:ln w="57150">
            <a:solidFill>
              <a:srgbClr val="215B7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FE4D2686-6E40-DD2C-D1A3-281ED61F7D16}"/>
              </a:ext>
            </a:extLst>
          </p:cNvPr>
          <p:cNvSpPr/>
          <p:nvPr userDrawn="1"/>
        </p:nvSpPr>
        <p:spPr>
          <a:xfrm>
            <a:off x="2029356" y="1594250"/>
            <a:ext cx="98516" cy="56087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F2B8001-3CC9-A9E1-D403-0D11D621D5AE}"/>
              </a:ext>
            </a:extLst>
          </p:cNvPr>
          <p:cNvSpPr/>
          <p:nvPr userDrawn="1"/>
        </p:nvSpPr>
        <p:spPr>
          <a:xfrm rot="5400000">
            <a:off x="2029355" y="1594251"/>
            <a:ext cx="98516" cy="56087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0844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pos="384">
          <p15:clr>
            <a:srgbClr val="FBAE40"/>
          </p15:clr>
        </p15:guide>
        <p15:guide id="2" orient="horz" pos="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ction Break">
    <p:spTree>
      <p:nvGrpSpPr>
        <p:cNvPr id="1" name=""/>
        <p:cNvGrpSpPr/>
        <p:nvPr/>
      </p:nvGrpSpPr>
      <p:grpSpPr>
        <a:xfrm>
          <a:off x="0" y="0"/>
          <a:ext cx="0" cy="0"/>
          <a:chOff x="0" y="0"/>
          <a:chExt cx="0" cy="0"/>
        </a:xfrm>
      </p:grpSpPr>
      <p:sp>
        <p:nvSpPr>
          <p:cNvPr id="22" name="Title 3">
            <a:extLst>
              <a:ext uri="{FF2B5EF4-FFF2-40B4-BE49-F238E27FC236}">
                <a16:creationId xmlns:a16="http://schemas.microsoft.com/office/drawing/2014/main" id="{62BC9358-7CAE-8544-86A5-769660316A8F}"/>
              </a:ext>
            </a:extLst>
          </p:cNvPr>
          <p:cNvSpPr>
            <a:spLocks noGrp="1"/>
          </p:cNvSpPr>
          <p:nvPr>
            <p:ph type="ctrTitle" hasCustomPrompt="1"/>
          </p:nvPr>
        </p:nvSpPr>
        <p:spPr>
          <a:xfrm>
            <a:off x="609600" y="3524522"/>
            <a:ext cx="9349691" cy="639098"/>
          </a:xfrm>
        </p:spPr>
        <p:txBody>
          <a:bodyPr anchor="b"/>
          <a:lstStyle>
            <a:lvl1pPr>
              <a:defRPr sz="3600" b="1">
                <a:solidFill>
                  <a:srgbClr val="215B7E"/>
                </a:solidFill>
                <a:latin typeface="Arial" panose="020B0604020202020204" pitchFamily="34" charset="0"/>
                <a:cs typeface="Arial" panose="020B0604020202020204" pitchFamily="34" charset="0"/>
              </a:defRPr>
            </a:lvl1pPr>
          </a:lstStyle>
          <a:p>
            <a:r>
              <a:rPr lang="en-US"/>
              <a:t>Section Break Title</a:t>
            </a:r>
          </a:p>
        </p:txBody>
      </p:sp>
      <p:sp>
        <p:nvSpPr>
          <p:cNvPr id="4" name="Text Placeholder 3">
            <a:extLst>
              <a:ext uri="{FF2B5EF4-FFF2-40B4-BE49-F238E27FC236}">
                <a16:creationId xmlns:a16="http://schemas.microsoft.com/office/drawing/2014/main" id="{7C14CABC-D4C0-4C64-9CF4-4181701D9404}"/>
              </a:ext>
            </a:extLst>
          </p:cNvPr>
          <p:cNvSpPr>
            <a:spLocks noGrp="1"/>
          </p:cNvSpPr>
          <p:nvPr>
            <p:ph type="body" sz="quarter" idx="12"/>
          </p:nvPr>
        </p:nvSpPr>
        <p:spPr>
          <a:xfrm>
            <a:off x="609601" y="4486550"/>
            <a:ext cx="9349690" cy="1455039"/>
          </a:xfrm>
        </p:spPr>
        <p:txBody>
          <a:bodyPr/>
          <a:lstStyle>
            <a:lvl1pPr marL="0" indent="0">
              <a:buClr>
                <a:schemeClr val="bg2"/>
              </a:buClr>
              <a:buNone/>
              <a:defRPr sz="2400">
                <a:solidFill>
                  <a:srgbClr val="192954"/>
                </a:solidFill>
                <a:latin typeface="Arial" panose="020B0604020202020204" pitchFamily="34" charset="0"/>
                <a:cs typeface="Arial" panose="020B0604020202020204" pitchFamily="34" charset="0"/>
              </a:defRPr>
            </a:lvl1pPr>
            <a:lvl2pPr marL="685800" indent="-228600">
              <a:buClr>
                <a:schemeClr val="bg2"/>
              </a:buClr>
              <a:buFont typeface="System Font Regular"/>
              <a:buChar char="–"/>
              <a:defRPr sz="1800">
                <a:solidFill>
                  <a:srgbClr val="192954"/>
                </a:solidFill>
                <a:latin typeface="Arial" panose="020B0604020202020204" pitchFamily="34" charset="0"/>
                <a:cs typeface="Arial" panose="020B0604020202020204" pitchFamily="34" charset="0"/>
              </a:defRPr>
            </a:lvl2pPr>
            <a:lvl3pPr>
              <a:buClr>
                <a:schemeClr val="bg2"/>
              </a:buClr>
              <a:defRPr sz="1600">
                <a:solidFill>
                  <a:srgbClr val="192954"/>
                </a:solidFill>
                <a:latin typeface="Arial" panose="020B0604020202020204" pitchFamily="34" charset="0"/>
                <a:cs typeface="Arial" panose="020B0604020202020204" pitchFamily="34" charset="0"/>
              </a:defRPr>
            </a:lvl3pPr>
            <a:lvl4pPr marL="1600200" indent="-228600">
              <a:buClr>
                <a:schemeClr val="bg2"/>
              </a:buClr>
              <a:buFont typeface="System Font Regular"/>
              <a:buChar char="–"/>
              <a:defRPr sz="1400">
                <a:solidFill>
                  <a:srgbClr val="192954"/>
                </a:solidFill>
                <a:latin typeface="Arial" panose="020B0604020202020204" pitchFamily="34" charset="0"/>
                <a:cs typeface="Arial" panose="020B0604020202020204" pitchFamily="34" charset="0"/>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Box 23">
            <a:extLst>
              <a:ext uri="{FF2B5EF4-FFF2-40B4-BE49-F238E27FC236}">
                <a16:creationId xmlns:a16="http://schemas.microsoft.com/office/drawing/2014/main" id="{1043765A-CB15-406F-9E42-25102F71F71B}"/>
              </a:ext>
            </a:extLst>
          </p:cNvPr>
          <p:cNvSpPr txBox="1"/>
          <p:nvPr userDrawn="1"/>
        </p:nvSpPr>
        <p:spPr>
          <a:xfrm>
            <a:off x="609602" y="6551885"/>
            <a:ext cx="2614613" cy="148590"/>
          </a:xfrm>
          <a:prstGeom prst="rect">
            <a:avLst/>
          </a:prstGeom>
          <a:noFill/>
        </p:spPr>
        <p:txBody>
          <a:bodyPr wrap="square" lIns="0" tIns="0" rIns="0" bIns="0" rtlCol="0" anchor="b" anchorCtr="0">
            <a:noAutofit/>
          </a:bodyPr>
          <a:lstStyle/>
          <a:p>
            <a:r>
              <a:rPr lang="en-AU" sz="1200" spc="-1">
                <a:solidFill>
                  <a:schemeClr val="bg1"/>
                </a:solidFill>
                <a:latin typeface="Arial" panose="020B0604020202020204" pitchFamily="34" charset="0"/>
                <a:cs typeface="Arial" panose="020B0604020202020204" pitchFamily="34" charset="0"/>
              </a:rPr>
              <a:t> </a:t>
            </a:r>
            <a:endParaRPr lang="en-US" sz="1200" spc="-1">
              <a:solidFill>
                <a:schemeClr val="bg1"/>
              </a:solidFill>
              <a:latin typeface="Arial" panose="020B0604020202020204" pitchFamily="34" charset="0"/>
              <a:cs typeface="Arial" panose="020B0604020202020204" pitchFamily="34" charset="0"/>
            </a:endParaRPr>
          </a:p>
        </p:txBody>
      </p:sp>
      <p:pic>
        <p:nvPicPr>
          <p:cNvPr id="5" name="Picture 4" descr="A logo with a white letter&#10;&#10;Description automatically generated">
            <a:extLst>
              <a:ext uri="{FF2B5EF4-FFF2-40B4-BE49-F238E27FC236}">
                <a16:creationId xmlns:a16="http://schemas.microsoft.com/office/drawing/2014/main" id="{A6E1BAD6-611F-594F-19F9-EEF6010A412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715711" y="5777728"/>
            <a:ext cx="415779" cy="406864"/>
          </a:xfrm>
          <a:prstGeom prst="rect">
            <a:avLst/>
          </a:prstGeom>
        </p:spPr>
      </p:pic>
      <p:pic>
        <p:nvPicPr>
          <p:cNvPr id="8" name="Picture 7">
            <a:extLst>
              <a:ext uri="{FF2B5EF4-FFF2-40B4-BE49-F238E27FC236}">
                <a16:creationId xmlns:a16="http://schemas.microsoft.com/office/drawing/2014/main" id="{0F1FB839-D2BC-EF2E-1C5A-A2335046DB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4212" y="5764175"/>
            <a:ext cx="386578" cy="445679"/>
          </a:xfrm>
          <a:prstGeom prst="rect">
            <a:avLst/>
          </a:prstGeom>
        </p:spPr>
      </p:pic>
      <p:sp>
        <p:nvSpPr>
          <p:cNvPr id="9" name="Rounded Rectangle 8">
            <a:extLst>
              <a:ext uri="{FF2B5EF4-FFF2-40B4-BE49-F238E27FC236}">
                <a16:creationId xmlns:a16="http://schemas.microsoft.com/office/drawing/2014/main" id="{C5705780-CDAD-E129-C3E8-40BFAA0EF459}"/>
              </a:ext>
            </a:extLst>
          </p:cNvPr>
          <p:cNvSpPr/>
          <p:nvPr userDrawn="1"/>
        </p:nvSpPr>
        <p:spPr>
          <a:xfrm>
            <a:off x="10480675" y="6273800"/>
            <a:ext cx="1117600" cy="517525"/>
          </a:xfrm>
          <a:prstGeom prst="roundRect">
            <a:avLst/>
          </a:prstGeom>
          <a:noFill/>
          <a:ln>
            <a:solidFill>
              <a:srgbClr val="2DBE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53480D3E-A6EC-FD66-FC18-A07AE9112A8E}"/>
              </a:ext>
            </a:extLst>
          </p:cNvPr>
          <p:cNvSpPr/>
          <p:nvPr userDrawn="1"/>
        </p:nvSpPr>
        <p:spPr>
          <a:xfrm>
            <a:off x="219919" y="185195"/>
            <a:ext cx="11736729" cy="6515280"/>
          </a:xfrm>
          <a:prstGeom prst="roundRect">
            <a:avLst/>
          </a:prstGeom>
          <a:noFill/>
          <a:ln w="57150">
            <a:solidFill>
              <a:srgbClr val="2DBE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4297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pos="384">
          <p15:clr>
            <a:srgbClr val="FBAE40"/>
          </p15:clr>
        </p15:guide>
        <p15:guide id="2" orient="horz" pos="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577008"/>
            <a:ext cx="11582400" cy="460387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1548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3D8A4596-F25B-4B58-9D6A-8C271185E82B}"/>
              </a:ext>
            </a:extLst>
          </p:cNvPr>
          <p:cNvSpPr/>
          <p:nvPr userDrawn="1"/>
        </p:nvSpPr>
        <p:spPr>
          <a:xfrm rot="5400000">
            <a:off x="-560021" y="2493433"/>
            <a:ext cx="4959082" cy="3237617"/>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5748C23-F79E-4866-AFA2-292FC387DB11}"/>
              </a:ext>
            </a:extLst>
          </p:cNvPr>
          <p:cNvSpPr/>
          <p:nvPr userDrawn="1"/>
        </p:nvSpPr>
        <p:spPr>
          <a:xfrm>
            <a:off x="300714" y="1632701"/>
            <a:ext cx="269129" cy="4959082"/>
          </a:xfrm>
          <a:prstGeom prst="rect">
            <a:avLst/>
          </a:prstGeom>
          <a:solidFill>
            <a:srgbClr val="2DB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F7F57012-8B16-D946-A5CD-9DCE58D02160}"/>
              </a:ext>
            </a:extLst>
          </p:cNvPr>
          <p:cNvSpPr>
            <a:spLocks noGrp="1"/>
          </p:cNvSpPr>
          <p:nvPr userDrawn="1">
            <p:ph idx="10"/>
          </p:nvPr>
        </p:nvSpPr>
        <p:spPr>
          <a:xfrm>
            <a:off x="701038" y="2054088"/>
            <a:ext cx="2590429" cy="4108174"/>
          </a:xfrm>
          <a:prstGeom prst="rect">
            <a:avLst/>
          </a:prstGeom>
        </p:spPr>
        <p:txBody>
          <a:bodyPr vert="horz" lIns="91440" tIns="0" rIns="91440" bIns="0" rtlCol="0" anchor="ctr">
            <a:noAutofit/>
          </a:bodyPr>
          <a:lstStyle>
            <a:lvl1pPr marL="0" indent="0" algn="ctr">
              <a:spcBef>
                <a:spcPts val="1200"/>
              </a:spcBef>
              <a:buClr>
                <a:schemeClr val="accent3"/>
              </a:buClr>
              <a:buFontTx/>
              <a:buNone/>
              <a:defRPr sz="2000" b="0">
                <a:solidFill>
                  <a:schemeClr val="bg1"/>
                </a:solidFill>
              </a:defRPr>
            </a:lvl1pPr>
            <a:lvl2pPr marL="342900" indent="0">
              <a:buClr>
                <a:schemeClr val="accent2"/>
              </a:buClr>
              <a:buFont typeface="Arial" panose="020B0604020202020204" pitchFamily="34" charset="0"/>
              <a:buNone/>
              <a:defRPr sz="1600">
                <a:solidFill>
                  <a:schemeClr val="bg1"/>
                </a:solidFill>
              </a:defRPr>
            </a:lvl2pPr>
            <a:lvl3pPr marL="628650" indent="-285750">
              <a:buFont typeface="Arial" panose="020B0604020202020204" pitchFamily="34" charset="0"/>
              <a:buChar char="•"/>
              <a:defRPr sz="1600">
                <a:solidFill>
                  <a:schemeClr val="bg1"/>
                </a:solidFill>
              </a:defRPr>
            </a:lvl3pPr>
            <a:lvl4pPr marL="914400" indent="-285750">
              <a:buClr>
                <a:schemeClr val="accent1"/>
              </a:buClr>
              <a:buFont typeface="Arial" panose="020B0604020202020204" pitchFamily="34" charset="0"/>
              <a:buChar char="–"/>
              <a:defRPr sz="1400">
                <a:solidFill>
                  <a:schemeClr val="bg1"/>
                </a:solidFill>
              </a:defRPr>
            </a:lvl4pPr>
          </a:lstStyle>
          <a:p>
            <a:pPr lvl="0"/>
            <a:r>
              <a:rPr lang="en-US"/>
              <a:t>Click to edit Master text styles</a:t>
            </a:r>
          </a:p>
        </p:txBody>
      </p:sp>
      <p:sp>
        <p:nvSpPr>
          <p:cNvPr id="2" name="Title 1">
            <a:extLst>
              <a:ext uri="{FF2B5EF4-FFF2-40B4-BE49-F238E27FC236}">
                <a16:creationId xmlns:a16="http://schemas.microsoft.com/office/drawing/2014/main" id="{7667E7E2-E640-4B7E-8952-86A9C9D85855}"/>
              </a:ext>
            </a:extLst>
          </p:cNvPr>
          <p:cNvSpPr>
            <a:spLocks noGrp="1"/>
          </p:cNvSpPr>
          <p:nvPr userDrawn="1">
            <p:ph type="title"/>
          </p:nvPr>
        </p:nvSpPr>
        <p:spPr/>
        <p:txBody>
          <a:bodyPr/>
          <a:lstStyle/>
          <a:p>
            <a:r>
              <a:rPr lang="en-US"/>
              <a:t>Click to edit Master title style</a:t>
            </a:r>
          </a:p>
        </p:txBody>
      </p:sp>
      <p:pic>
        <p:nvPicPr>
          <p:cNvPr id="5" name="Picture 4" descr="A blue and black triangle&#10;&#10;Description automatically generated">
            <a:extLst>
              <a:ext uri="{FF2B5EF4-FFF2-40B4-BE49-F238E27FC236}">
                <a16:creationId xmlns:a16="http://schemas.microsoft.com/office/drawing/2014/main" id="{38EB5DEA-FCAC-719E-4502-A7EF6C756E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35807" y="6289826"/>
            <a:ext cx="415779" cy="480268"/>
          </a:xfrm>
          <a:prstGeom prst="rect">
            <a:avLst/>
          </a:prstGeom>
        </p:spPr>
      </p:pic>
      <p:pic>
        <p:nvPicPr>
          <p:cNvPr id="6" name="Picture 5" descr="A logo with a white letter&#10;&#10;Description automatically generated">
            <a:extLst>
              <a:ext uri="{FF2B5EF4-FFF2-40B4-BE49-F238E27FC236}">
                <a16:creationId xmlns:a16="http://schemas.microsoft.com/office/drawing/2014/main" id="{53B03035-BF93-EAF9-B5E6-C9788476000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119539" y="6327311"/>
            <a:ext cx="415779" cy="406864"/>
          </a:xfrm>
          <a:prstGeom prst="rect">
            <a:avLst/>
          </a:prstGeom>
        </p:spPr>
      </p:pic>
      <p:sp>
        <p:nvSpPr>
          <p:cNvPr id="7" name="Rounded Rectangle 6">
            <a:extLst>
              <a:ext uri="{FF2B5EF4-FFF2-40B4-BE49-F238E27FC236}">
                <a16:creationId xmlns:a16="http://schemas.microsoft.com/office/drawing/2014/main" id="{997BE323-3D11-75D8-9E13-047A7F65D4BE}"/>
              </a:ext>
            </a:extLst>
          </p:cNvPr>
          <p:cNvSpPr/>
          <p:nvPr userDrawn="1"/>
        </p:nvSpPr>
        <p:spPr>
          <a:xfrm>
            <a:off x="10480675" y="6273800"/>
            <a:ext cx="1117600" cy="517525"/>
          </a:xfrm>
          <a:prstGeom prst="roundRect">
            <a:avLst/>
          </a:prstGeom>
          <a:noFill/>
          <a:ln>
            <a:solidFill>
              <a:srgbClr val="2DBE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5821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391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ase Study 2">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userDrawn="1">
            <p:ph idx="10"/>
          </p:nvPr>
        </p:nvSpPr>
        <p:spPr>
          <a:xfrm>
            <a:off x="701038" y="2054088"/>
            <a:ext cx="2590429" cy="4108174"/>
          </a:xfrm>
          <a:prstGeom prst="rect">
            <a:avLst/>
          </a:prstGeom>
        </p:spPr>
        <p:txBody>
          <a:bodyPr vert="horz" lIns="91440" tIns="0" rIns="91440" bIns="0" rtlCol="0" anchor="ctr">
            <a:noAutofit/>
          </a:bodyPr>
          <a:lstStyle>
            <a:lvl1pPr marL="0" indent="0" algn="ctr">
              <a:spcBef>
                <a:spcPts val="1200"/>
              </a:spcBef>
              <a:buClr>
                <a:schemeClr val="accent3"/>
              </a:buClr>
              <a:buFontTx/>
              <a:buNone/>
              <a:defRPr sz="2000" b="0">
                <a:solidFill>
                  <a:schemeClr val="bg1"/>
                </a:solidFill>
              </a:defRPr>
            </a:lvl1pPr>
            <a:lvl2pPr marL="342900" indent="0">
              <a:buClr>
                <a:schemeClr val="accent2"/>
              </a:buClr>
              <a:buFont typeface="Arial" panose="020B0604020202020204" pitchFamily="34" charset="0"/>
              <a:buNone/>
              <a:defRPr sz="1600">
                <a:solidFill>
                  <a:schemeClr val="bg1"/>
                </a:solidFill>
              </a:defRPr>
            </a:lvl2pPr>
            <a:lvl3pPr marL="628650" indent="-285750">
              <a:buFont typeface="Arial" panose="020B0604020202020204" pitchFamily="34" charset="0"/>
              <a:buChar char="•"/>
              <a:defRPr sz="1600">
                <a:solidFill>
                  <a:schemeClr val="bg1"/>
                </a:solidFill>
              </a:defRPr>
            </a:lvl3pPr>
            <a:lvl4pPr marL="914400" indent="-285750">
              <a:buClr>
                <a:schemeClr val="accent1"/>
              </a:buClr>
              <a:buFont typeface="Arial" panose="020B0604020202020204" pitchFamily="34" charset="0"/>
              <a:buChar char="–"/>
              <a:defRPr sz="1400">
                <a:solidFill>
                  <a:schemeClr val="bg1"/>
                </a:solidFill>
              </a:defRPr>
            </a:lvl4pPr>
          </a:lstStyle>
          <a:p>
            <a:pPr lvl="0"/>
            <a:r>
              <a:rPr lang="en-US"/>
              <a:t>Click to edit Master text styles</a:t>
            </a:r>
          </a:p>
        </p:txBody>
      </p:sp>
      <p:sp>
        <p:nvSpPr>
          <p:cNvPr id="2" name="Title 1">
            <a:extLst>
              <a:ext uri="{FF2B5EF4-FFF2-40B4-BE49-F238E27FC236}">
                <a16:creationId xmlns:a16="http://schemas.microsoft.com/office/drawing/2014/main" id="{7667E7E2-E640-4B7E-8952-86A9C9D85855}"/>
              </a:ext>
            </a:extLst>
          </p:cNvPr>
          <p:cNvSpPr>
            <a:spLocks noGrp="1"/>
          </p:cNvSpPr>
          <p:nvPr userDrawn="1">
            <p:ph type="title"/>
          </p:nvPr>
        </p:nvSpPr>
        <p:spPr/>
        <p:txBody>
          <a:bodyPr/>
          <a:lstStyle/>
          <a:p>
            <a:r>
              <a:rPr lang="en-US"/>
              <a:t>Click to edit Master title style</a:t>
            </a:r>
          </a:p>
        </p:txBody>
      </p:sp>
    </p:spTree>
    <p:extLst>
      <p:ext uri="{BB962C8B-B14F-4D97-AF65-F5344CB8AC3E}">
        <p14:creationId xmlns:p14="http://schemas.microsoft.com/office/powerpoint/2010/main" val="8139461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391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itle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582400" cy="822960"/>
          </a:xfrm>
        </p:spPr>
        <p:txBody>
          <a:bodyPr/>
          <a:lstStyle/>
          <a:p>
            <a:r>
              <a:rPr lang="en-US"/>
              <a:t>Click to edit Master title style</a:t>
            </a:r>
          </a:p>
        </p:txBody>
      </p:sp>
      <p:sp>
        <p:nvSpPr>
          <p:cNvPr id="3" name="Content Placeholder 2"/>
          <p:cNvSpPr>
            <a:spLocks noGrp="1"/>
          </p:cNvSpPr>
          <p:nvPr>
            <p:ph sz="half" idx="1"/>
          </p:nvPr>
        </p:nvSpPr>
        <p:spPr>
          <a:xfrm>
            <a:off x="304800" y="1577008"/>
            <a:ext cx="5537323" cy="4595191"/>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3893" y="1577008"/>
            <a:ext cx="5553307" cy="4595191"/>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314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5F881C-039A-108D-1AD6-54C2C19C9966}"/>
              </a:ext>
            </a:extLst>
          </p:cNvPr>
          <p:cNvSpPr/>
          <p:nvPr userDrawn="1"/>
        </p:nvSpPr>
        <p:spPr>
          <a:xfrm>
            <a:off x="7914640" y="2174240"/>
            <a:ext cx="3911600" cy="4287520"/>
          </a:xfrm>
          <a:prstGeom prst="rect">
            <a:avLst/>
          </a:prstGeom>
          <a:solidFill>
            <a:srgbClr val="1C2B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671272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C885D4F-6E4E-1CC2-A214-671B28673188}"/>
              </a:ext>
            </a:extLst>
          </p:cNvPr>
          <p:cNvGrpSpPr/>
          <p:nvPr userDrawn="1"/>
        </p:nvGrpSpPr>
        <p:grpSpPr>
          <a:xfrm>
            <a:off x="6819900" y="1499030"/>
            <a:ext cx="5372100" cy="5358969"/>
            <a:chOff x="6819900" y="1499030"/>
            <a:chExt cx="5372100" cy="5358969"/>
          </a:xfrm>
        </p:grpSpPr>
        <p:sp>
          <p:nvSpPr>
            <p:cNvPr id="4" name="Round Same Side Corner Rectangle 3">
              <a:extLst>
                <a:ext uri="{FF2B5EF4-FFF2-40B4-BE49-F238E27FC236}">
                  <a16:creationId xmlns:a16="http://schemas.microsoft.com/office/drawing/2014/main" id="{52DA5B68-0E8D-0B73-147A-A28461F902CA}"/>
                </a:ext>
              </a:extLst>
            </p:cNvPr>
            <p:cNvSpPr/>
            <p:nvPr userDrawn="1"/>
          </p:nvSpPr>
          <p:spPr>
            <a:xfrm>
              <a:off x="6819900" y="1499030"/>
              <a:ext cx="5372100" cy="1787509"/>
            </a:xfrm>
            <a:prstGeom prst="round2SameRect">
              <a:avLst/>
            </a:prstGeom>
            <a:solidFill>
              <a:srgbClr val="2DBE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52A4963-85AF-46F7-98CF-8A88FD946AE8}"/>
                </a:ext>
              </a:extLst>
            </p:cNvPr>
            <p:cNvSpPr/>
            <p:nvPr userDrawn="1"/>
          </p:nvSpPr>
          <p:spPr>
            <a:xfrm>
              <a:off x="6819900" y="1736035"/>
              <a:ext cx="5372100" cy="51219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04800" y="152399"/>
            <a:ext cx="6217920" cy="822959"/>
          </a:xfrm>
        </p:spPr>
        <p:txBody>
          <a:bodyPr/>
          <a:lstStyle/>
          <a:p>
            <a:r>
              <a:rPr lang="en-US"/>
              <a:t>Click to edit Master title style</a:t>
            </a:r>
          </a:p>
        </p:txBody>
      </p:sp>
      <p:sp>
        <p:nvSpPr>
          <p:cNvPr id="8" name="Text Placeholder 2">
            <a:extLst>
              <a:ext uri="{FF2B5EF4-FFF2-40B4-BE49-F238E27FC236}">
                <a16:creationId xmlns:a16="http://schemas.microsoft.com/office/drawing/2014/main" id="{49DE3970-DA22-4CE6-AA2A-4B8CFAB175E4}"/>
              </a:ext>
            </a:extLst>
          </p:cNvPr>
          <p:cNvSpPr>
            <a:spLocks noGrp="1"/>
          </p:cNvSpPr>
          <p:nvPr>
            <p:ph idx="10"/>
          </p:nvPr>
        </p:nvSpPr>
        <p:spPr>
          <a:xfrm>
            <a:off x="304800" y="1512526"/>
            <a:ext cx="6217920" cy="4659674"/>
          </a:xfrm>
          <a:prstGeom prst="rect">
            <a:avLst/>
          </a:prstGeom>
        </p:spPr>
        <p:txBody>
          <a:bodyPr vert="horz" lIns="0" tIns="0" rIns="0" bIns="0" rtlCol="0">
            <a:noAutofit/>
          </a:bodyPr>
          <a:lstStyle>
            <a:lvl1pPr marL="0" indent="0">
              <a:buNone/>
              <a:defRPr b="1">
                <a:solidFill>
                  <a:schemeClr val="accent1"/>
                </a:solidFill>
              </a:defRPr>
            </a:lvl1pPr>
            <a:lvl2pPr marL="0" indent="0">
              <a:buClr>
                <a:schemeClr val="accent2"/>
              </a:buClr>
              <a:buFont typeface="Arial" panose="020B0604020202020204" pitchFamily="34" charset="0"/>
              <a:buNone/>
              <a:defRPr sz="1800"/>
            </a:lvl2pPr>
            <a:lvl3pPr marL="277813" indent="-277813">
              <a:buFont typeface="Arial" panose="020B0604020202020204" pitchFamily="34" charset="0"/>
              <a:buChar char="•"/>
              <a:defRPr sz="2000"/>
            </a:lvl3pPr>
            <a:lvl4pPr marL="623888" indent="-290513">
              <a:buClr>
                <a:schemeClr val="accent1"/>
              </a:buClr>
              <a:buFont typeface="Arial" panose="020B0604020202020204" pitchFamily="34" charset="0"/>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2">
            <a:extLst>
              <a:ext uri="{FF2B5EF4-FFF2-40B4-BE49-F238E27FC236}">
                <a16:creationId xmlns:a16="http://schemas.microsoft.com/office/drawing/2014/main" id="{1C8EF164-C863-444D-96BC-DF0FA66CDECC}"/>
              </a:ext>
            </a:extLst>
          </p:cNvPr>
          <p:cNvSpPr>
            <a:spLocks noGrp="1"/>
          </p:cNvSpPr>
          <p:nvPr>
            <p:ph idx="13"/>
          </p:nvPr>
        </p:nvSpPr>
        <p:spPr>
          <a:xfrm>
            <a:off x="7135758" y="2319130"/>
            <a:ext cx="4740383" cy="4214192"/>
          </a:xfrm>
          <a:prstGeom prst="rect">
            <a:avLst/>
          </a:prstGeom>
        </p:spPr>
        <p:txBody>
          <a:bodyPr vert="horz" lIns="0" tIns="0" rIns="0" bIns="0" rtlCol="0">
            <a:noAutofit/>
          </a:bodyPr>
          <a:lstStyle>
            <a:lvl1pPr marL="0" indent="0">
              <a:spcBef>
                <a:spcPts val="800"/>
              </a:spcBef>
              <a:buNone/>
              <a:defRPr sz="1800" b="1">
                <a:solidFill>
                  <a:srgbClr val="7ADFD9"/>
                </a:solidFill>
              </a:defRPr>
            </a:lvl1pPr>
            <a:lvl2pPr marL="0" indent="0">
              <a:spcBef>
                <a:spcPts val="300"/>
              </a:spcBef>
              <a:buClr>
                <a:schemeClr val="accent2"/>
              </a:buClr>
              <a:buFont typeface="Arial" panose="020B0604020202020204" pitchFamily="34" charset="0"/>
              <a:buNone/>
              <a:defRPr sz="1800">
                <a:solidFill>
                  <a:schemeClr val="bg1"/>
                </a:solidFill>
              </a:defRPr>
            </a:lvl2pPr>
            <a:lvl3pPr marL="277813" indent="-277813">
              <a:spcBef>
                <a:spcPts val="300"/>
              </a:spcBef>
              <a:buClr>
                <a:srgbClr val="7ADFD9"/>
              </a:buClr>
              <a:buFont typeface="Arial" panose="020B0604020202020204" pitchFamily="34" charset="0"/>
              <a:buChar char="•"/>
              <a:defRPr sz="1800">
                <a:solidFill>
                  <a:schemeClr val="bg1"/>
                </a:solidFill>
              </a:defRPr>
            </a:lvl3pPr>
            <a:lvl4pPr marL="623888" indent="-290513">
              <a:spcBef>
                <a:spcPts val="300"/>
              </a:spcBef>
              <a:buClr>
                <a:srgbClr val="7ADFD9"/>
              </a:buClr>
              <a:buFont typeface="Arial" panose="020B0604020202020204" pitchFamily="34" charset="0"/>
              <a:buChar char="–"/>
              <a:defRPr sz="14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577569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408">
          <p15:clr>
            <a:srgbClr val="FBAE40"/>
          </p15:clr>
        </p15:guide>
        <p15:guide id="2" pos="4104">
          <p15:clr>
            <a:srgbClr val="FBAE40"/>
          </p15:clr>
        </p15:guide>
        <p15:guide id="3" pos="4512">
          <p15:clr>
            <a:srgbClr val="FBAE40"/>
          </p15:clr>
        </p15:guide>
        <p15:guide id="4" orient="horz" pos="79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52399"/>
            <a:ext cx="6217920" cy="822959"/>
          </a:xfrm>
        </p:spPr>
        <p:txBody>
          <a:bodyPr/>
          <a:lstStyle/>
          <a:p>
            <a:r>
              <a:rPr lang="en-US"/>
              <a:t>Click to edit Master title style</a:t>
            </a:r>
          </a:p>
        </p:txBody>
      </p:sp>
      <p:sp>
        <p:nvSpPr>
          <p:cNvPr id="8" name="Text Placeholder 2">
            <a:extLst>
              <a:ext uri="{FF2B5EF4-FFF2-40B4-BE49-F238E27FC236}">
                <a16:creationId xmlns:a16="http://schemas.microsoft.com/office/drawing/2014/main" id="{49DE3970-DA22-4CE6-AA2A-4B8CFAB175E4}"/>
              </a:ext>
            </a:extLst>
          </p:cNvPr>
          <p:cNvSpPr>
            <a:spLocks noGrp="1"/>
          </p:cNvSpPr>
          <p:nvPr>
            <p:ph idx="10"/>
          </p:nvPr>
        </p:nvSpPr>
        <p:spPr>
          <a:xfrm>
            <a:off x="304800" y="1512526"/>
            <a:ext cx="6217920" cy="4659674"/>
          </a:xfrm>
          <a:prstGeom prst="rect">
            <a:avLst/>
          </a:prstGeom>
        </p:spPr>
        <p:txBody>
          <a:bodyPr vert="horz" lIns="0" tIns="0" rIns="0" bIns="0" rtlCol="0">
            <a:noAutofit/>
          </a:bodyPr>
          <a:lstStyle>
            <a:lvl1pPr marL="0" indent="0">
              <a:buNone/>
              <a:defRPr b="1">
                <a:solidFill>
                  <a:schemeClr val="accent1"/>
                </a:solidFill>
              </a:defRPr>
            </a:lvl1pPr>
            <a:lvl2pPr marL="0" indent="0">
              <a:buClr>
                <a:schemeClr val="accent2"/>
              </a:buClr>
              <a:buFont typeface="Arial" panose="020B0604020202020204" pitchFamily="34" charset="0"/>
              <a:buNone/>
              <a:defRPr sz="1800"/>
            </a:lvl2pPr>
            <a:lvl3pPr marL="277813" indent="-277813">
              <a:buFont typeface="Arial" panose="020B0604020202020204" pitchFamily="34" charset="0"/>
              <a:buChar char="•"/>
              <a:defRPr sz="2000"/>
            </a:lvl3pPr>
            <a:lvl4pPr marL="623888" indent="-290513">
              <a:buClr>
                <a:schemeClr val="accent1"/>
              </a:buClr>
              <a:buFont typeface="Arial" panose="020B0604020202020204" pitchFamily="34" charset="0"/>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2">
            <a:extLst>
              <a:ext uri="{FF2B5EF4-FFF2-40B4-BE49-F238E27FC236}">
                <a16:creationId xmlns:a16="http://schemas.microsoft.com/office/drawing/2014/main" id="{1C8EF164-C863-444D-96BC-DF0FA66CDECC}"/>
              </a:ext>
            </a:extLst>
          </p:cNvPr>
          <p:cNvSpPr>
            <a:spLocks noGrp="1"/>
          </p:cNvSpPr>
          <p:nvPr>
            <p:ph idx="13"/>
          </p:nvPr>
        </p:nvSpPr>
        <p:spPr>
          <a:xfrm>
            <a:off x="7135758" y="2319130"/>
            <a:ext cx="4740383" cy="3853070"/>
          </a:xfrm>
          <a:prstGeom prst="rect">
            <a:avLst/>
          </a:prstGeom>
        </p:spPr>
        <p:txBody>
          <a:bodyPr vert="horz" lIns="0" tIns="0" rIns="0" bIns="0" rtlCol="0">
            <a:noAutofit/>
          </a:bodyPr>
          <a:lstStyle>
            <a:lvl1pPr marL="0" indent="0">
              <a:spcBef>
                <a:spcPts val="800"/>
              </a:spcBef>
              <a:buNone/>
              <a:defRPr sz="1800" b="1">
                <a:solidFill>
                  <a:srgbClr val="7ADFD9"/>
                </a:solidFill>
              </a:defRPr>
            </a:lvl1pPr>
            <a:lvl2pPr marL="0" indent="0">
              <a:spcBef>
                <a:spcPts val="300"/>
              </a:spcBef>
              <a:buClr>
                <a:schemeClr val="accent2"/>
              </a:buClr>
              <a:buFont typeface="Arial" panose="020B0604020202020204" pitchFamily="34" charset="0"/>
              <a:buNone/>
              <a:defRPr sz="1800">
                <a:solidFill>
                  <a:schemeClr val="bg1"/>
                </a:solidFill>
              </a:defRPr>
            </a:lvl2pPr>
            <a:lvl3pPr marL="277813" indent="-277813">
              <a:spcBef>
                <a:spcPts val="300"/>
              </a:spcBef>
              <a:buClr>
                <a:srgbClr val="7ADFD9"/>
              </a:buClr>
              <a:buFont typeface="Arial" panose="020B0604020202020204" pitchFamily="34" charset="0"/>
              <a:buChar char="•"/>
              <a:defRPr sz="1800">
                <a:solidFill>
                  <a:schemeClr val="bg1"/>
                </a:solidFill>
              </a:defRPr>
            </a:lvl3pPr>
            <a:lvl4pPr marL="623888" indent="-290513">
              <a:spcBef>
                <a:spcPts val="300"/>
              </a:spcBef>
              <a:buClr>
                <a:srgbClr val="7ADFD9"/>
              </a:buClr>
              <a:buFont typeface="Arial" panose="020B0604020202020204" pitchFamily="34" charset="0"/>
              <a:buChar char="–"/>
              <a:defRPr sz="14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897508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408">
          <p15:clr>
            <a:srgbClr val="FBAE40"/>
          </p15:clr>
        </p15:guide>
        <p15:guide id="2" pos="4104">
          <p15:clr>
            <a:srgbClr val="FBAE40"/>
          </p15:clr>
        </p15:guide>
        <p15:guide id="3" pos="4512">
          <p15:clr>
            <a:srgbClr val="FBAE40"/>
          </p15:clr>
        </p15:guide>
        <p15:guide id="4" orient="horz" pos="79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 Cas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2B859D8-A88E-D5AF-ED91-5A394ADD983A}"/>
              </a:ext>
            </a:extLst>
          </p:cNvPr>
          <p:cNvGrpSpPr/>
          <p:nvPr userDrawn="1"/>
        </p:nvGrpSpPr>
        <p:grpSpPr>
          <a:xfrm>
            <a:off x="304799" y="5487606"/>
            <a:ext cx="3196684" cy="1046993"/>
            <a:chOff x="304799" y="4683719"/>
            <a:chExt cx="3196684" cy="1046993"/>
          </a:xfrm>
        </p:grpSpPr>
        <p:sp>
          <p:nvSpPr>
            <p:cNvPr id="21" name="Rounded Rectangle 20">
              <a:extLst>
                <a:ext uri="{FF2B5EF4-FFF2-40B4-BE49-F238E27FC236}">
                  <a16:creationId xmlns:a16="http://schemas.microsoft.com/office/drawing/2014/main" id="{CB27DD52-3626-4E3B-96BC-8410C880BAA1}"/>
                </a:ext>
              </a:extLst>
            </p:cNvPr>
            <p:cNvSpPr/>
            <p:nvPr userDrawn="1"/>
          </p:nvSpPr>
          <p:spPr>
            <a:xfrm>
              <a:off x="304799" y="4683719"/>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6E0974-8041-4F10-5A0E-9CB65BA5B61A}"/>
                </a:ext>
              </a:extLst>
            </p:cNvPr>
            <p:cNvSpPr/>
            <p:nvPr userDrawn="1"/>
          </p:nvSpPr>
          <p:spPr>
            <a:xfrm>
              <a:off x="304799" y="4685542"/>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B331E8AC-F086-CF70-6ADA-E6F39B147919}"/>
              </a:ext>
            </a:extLst>
          </p:cNvPr>
          <p:cNvGrpSpPr/>
          <p:nvPr userDrawn="1"/>
        </p:nvGrpSpPr>
        <p:grpSpPr>
          <a:xfrm>
            <a:off x="304799" y="4155840"/>
            <a:ext cx="3196684" cy="1047278"/>
            <a:chOff x="304799" y="3541293"/>
            <a:chExt cx="3196684" cy="1047278"/>
          </a:xfrm>
        </p:grpSpPr>
        <p:sp>
          <p:nvSpPr>
            <p:cNvPr id="16" name="Rounded Rectangle 15">
              <a:extLst>
                <a:ext uri="{FF2B5EF4-FFF2-40B4-BE49-F238E27FC236}">
                  <a16:creationId xmlns:a16="http://schemas.microsoft.com/office/drawing/2014/main" id="{C12CBEDC-64D6-4B72-84A0-2FFEA58453D4}"/>
                </a:ext>
              </a:extLst>
            </p:cNvPr>
            <p:cNvSpPr/>
            <p:nvPr userDrawn="1"/>
          </p:nvSpPr>
          <p:spPr>
            <a:xfrm>
              <a:off x="304799" y="3541578"/>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 name="Rectangle 3">
              <a:extLst>
                <a:ext uri="{FF2B5EF4-FFF2-40B4-BE49-F238E27FC236}">
                  <a16:creationId xmlns:a16="http://schemas.microsoft.com/office/drawing/2014/main" id="{C3D7660D-954F-40BB-5D0B-BCB1F8E8A31A}"/>
                </a:ext>
              </a:extLst>
            </p:cNvPr>
            <p:cNvSpPr/>
            <p:nvPr userDrawn="1"/>
          </p:nvSpPr>
          <p:spPr>
            <a:xfrm>
              <a:off x="304799" y="3541293"/>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B7FD94FD-7048-2ED7-19EE-027A88F874BE}"/>
              </a:ext>
            </a:extLst>
          </p:cNvPr>
          <p:cNvGrpSpPr/>
          <p:nvPr userDrawn="1"/>
        </p:nvGrpSpPr>
        <p:grpSpPr>
          <a:xfrm>
            <a:off x="304799" y="2824774"/>
            <a:ext cx="3196684" cy="1046993"/>
            <a:chOff x="304799" y="2399440"/>
            <a:chExt cx="3196684" cy="1046993"/>
          </a:xfrm>
        </p:grpSpPr>
        <p:sp>
          <p:nvSpPr>
            <p:cNvPr id="11" name="Rounded Rectangle 10">
              <a:extLst>
                <a:ext uri="{FF2B5EF4-FFF2-40B4-BE49-F238E27FC236}">
                  <a16:creationId xmlns:a16="http://schemas.microsoft.com/office/drawing/2014/main" id="{C4931B40-C3E4-4EB6-8780-B6349C5789A6}"/>
                </a:ext>
              </a:extLst>
            </p:cNvPr>
            <p:cNvSpPr/>
            <p:nvPr userDrawn="1"/>
          </p:nvSpPr>
          <p:spPr>
            <a:xfrm>
              <a:off x="304799" y="2399440"/>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2A5D73-8E2A-F839-EA19-BDF4A5F66638}"/>
                </a:ext>
              </a:extLst>
            </p:cNvPr>
            <p:cNvSpPr/>
            <p:nvPr userDrawn="1"/>
          </p:nvSpPr>
          <p:spPr>
            <a:xfrm>
              <a:off x="304799" y="2402041"/>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71BFD5A-826E-004A-015D-2241481FACD3}"/>
              </a:ext>
            </a:extLst>
          </p:cNvPr>
          <p:cNvGrpSpPr/>
          <p:nvPr userDrawn="1"/>
        </p:nvGrpSpPr>
        <p:grpSpPr>
          <a:xfrm>
            <a:off x="304799" y="1495840"/>
            <a:ext cx="3196684" cy="1046993"/>
            <a:chOff x="304799" y="1257301"/>
            <a:chExt cx="3196684" cy="1046993"/>
          </a:xfrm>
        </p:grpSpPr>
        <p:sp>
          <p:nvSpPr>
            <p:cNvPr id="6" name="Rounded Rectangle 5">
              <a:extLst>
                <a:ext uri="{FF2B5EF4-FFF2-40B4-BE49-F238E27FC236}">
                  <a16:creationId xmlns:a16="http://schemas.microsoft.com/office/drawing/2014/main" id="{436FF191-661C-4969-9997-FC3426C85297}"/>
                </a:ext>
              </a:extLst>
            </p:cNvPr>
            <p:cNvSpPr/>
            <p:nvPr userDrawn="1"/>
          </p:nvSpPr>
          <p:spPr>
            <a:xfrm>
              <a:off x="304799" y="1257301"/>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4493AEF-7D91-4FA0-AE62-FEA2761FF8E6}"/>
                </a:ext>
              </a:extLst>
            </p:cNvPr>
            <p:cNvSpPr/>
            <p:nvPr userDrawn="1"/>
          </p:nvSpPr>
          <p:spPr>
            <a:xfrm>
              <a:off x="304799" y="1262788"/>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0114"/>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064287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Multi Case">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8148"/>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lvl1pPr>
            <a:lvl2pPr marL="234950" indent="-234950">
              <a:defRPr sz="1600"/>
            </a:lvl2pPr>
            <a:lvl3pPr marL="457200" indent="-228600">
              <a:defRPr sz="1400"/>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53486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4D54B-70BF-F97F-FBB3-DF52FD55C3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765D95D-FAF5-7D8B-758F-9DFD0057BD2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C9C5FC7-9ADA-0EA9-E2BF-411853E42742}"/>
              </a:ext>
            </a:extLst>
          </p:cNvPr>
          <p:cNvSpPr>
            <a:spLocks noGrp="1"/>
          </p:cNvSpPr>
          <p:nvPr>
            <p:ph type="dt" sz="half" idx="10"/>
          </p:nvPr>
        </p:nvSpPr>
        <p:spPr>
          <a:xfrm>
            <a:off x="4673600" y="6330248"/>
            <a:ext cx="2844800" cy="365125"/>
          </a:xfrm>
          <a:prstGeom prst="rect">
            <a:avLst/>
          </a:prstGeom>
        </p:spPr>
        <p:txBody>
          <a:bodyPr/>
          <a:lstStyle/>
          <a:p>
            <a:fld id="{86916B15-89E2-5748-8DBE-9CBC681C3E87}" type="datetimeFigureOut">
              <a:rPr lang="en-US" smtClean="0"/>
              <a:t>10/28/2025</a:t>
            </a:fld>
            <a:endParaRPr lang="en-US"/>
          </a:p>
        </p:txBody>
      </p:sp>
      <p:sp>
        <p:nvSpPr>
          <p:cNvPr id="5" name="Footer Placeholder 4">
            <a:extLst>
              <a:ext uri="{FF2B5EF4-FFF2-40B4-BE49-F238E27FC236}">
                <a16:creationId xmlns:a16="http://schemas.microsoft.com/office/drawing/2014/main" id="{CC6817F6-FADC-91D4-502A-498243EAD563}"/>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68D43045-408B-28C3-F636-CC4C3589506D}"/>
              </a:ext>
            </a:extLst>
          </p:cNvPr>
          <p:cNvSpPr>
            <a:spLocks noGrp="1"/>
          </p:cNvSpPr>
          <p:nvPr>
            <p:ph type="sldNum" sz="quarter" idx="4"/>
          </p:nvPr>
        </p:nvSpPr>
        <p:spPr>
          <a:xfrm>
            <a:off x="11116638" y="6342063"/>
            <a:ext cx="703887" cy="252000"/>
          </a:xfrm>
          <a:prstGeom prst="rect">
            <a:avLst/>
          </a:prstGeom>
        </p:spPr>
        <p:txBody>
          <a:bodyPr vert="horz" lIns="0" tIns="0" rIns="0" bIns="0" rtlCol="0" anchor="ctr"/>
          <a:lstStyle>
            <a:lvl1pPr algn="r">
              <a:defRPr sz="1100">
                <a:solidFill>
                  <a:srgbClr val="0A2955"/>
                </a:solidFill>
              </a:defRPr>
            </a:lvl1pPr>
          </a:lstStyle>
          <a:p>
            <a:fld id="{33B35C75-3E96-4048-AC23-24892B6ADAF9}" type="slidenum">
              <a:rPr lang="en-US" smtClean="0"/>
              <a:pPr/>
              <a:t>‹#›</a:t>
            </a:fld>
            <a:endParaRPr lang="en-US"/>
          </a:p>
        </p:txBody>
      </p:sp>
    </p:spTree>
    <p:extLst>
      <p:ext uri="{BB962C8B-B14F-4D97-AF65-F5344CB8AC3E}">
        <p14:creationId xmlns:p14="http://schemas.microsoft.com/office/powerpoint/2010/main" val="33291985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Full Picture No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9604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Full Picture No Bar">
  <p:cSld name="1_Full Picture No Bar">
    <p:spTree>
      <p:nvGrpSpPr>
        <p:cNvPr id="1" name="Shape 19"/>
        <p:cNvGrpSpPr/>
        <p:nvPr/>
      </p:nvGrpSpPr>
      <p:grpSpPr>
        <a:xfrm>
          <a:off x="0" y="0"/>
          <a:ext cx="0" cy="0"/>
          <a:chOff x="0" y="0"/>
          <a:chExt cx="0" cy="0"/>
        </a:xfrm>
      </p:grpSpPr>
      <p:sp>
        <p:nvSpPr>
          <p:cNvPr id="20" name="Google Shape;20;p18"/>
          <p:cNvSpPr>
            <a:spLocks noGrp="1"/>
          </p:cNvSpPr>
          <p:nvPr>
            <p:ph type="pic" idx="2"/>
          </p:nvPr>
        </p:nvSpPr>
        <p:spPr>
          <a:xfrm>
            <a:off x="0" y="0"/>
            <a:ext cx="12192000" cy="6858000"/>
          </a:xfrm>
          <a:prstGeom prst="rect">
            <a:avLst/>
          </a:prstGeom>
          <a:noFill/>
          <a:ln>
            <a:noFill/>
          </a:ln>
        </p:spPr>
        <p:txBody>
          <a:bodyPr/>
          <a:lstStyle/>
          <a:p>
            <a:endParaRPr lang="en-AU"/>
          </a:p>
        </p:txBody>
      </p:sp>
    </p:spTree>
    <p:extLst>
      <p:ext uri="{BB962C8B-B14F-4D97-AF65-F5344CB8AC3E}">
        <p14:creationId xmlns:p14="http://schemas.microsoft.com/office/powerpoint/2010/main" val="285912937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C Title + Content + Chap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8A95-9BF7-42B7-B3C4-95610ADC1259}"/>
              </a:ext>
            </a:extLst>
          </p:cNvPr>
          <p:cNvSpPr>
            <a:spLocks noGrp="1"/>
          </p:cNvSpPr>
          <p:nvPr>
            <p:ph type="title"/>
          </p:nvPr>
        </p:nvSpPr>
        <p:spPr/>
        <p:txBody>
          <a:body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28E58044-D9D5-4D9A-898D-F769221BBF66}"/>
              </a:ext>
            </a:extLst>
          </p:cNvPr>
          <p:cNvSpPr>
            <a:spLocks noGrp="1"/>
          </p:cNvSpPr>
          <p:nvPr>
            <p:ph type="sldNum" sz="quarter" idx="10"/>
          </p:nvPr>
        </p:nvSpPr>
        <p:spPr>
          <a:xfrm>
            <a:off x="838200" y="6536323"/>
            <a:ext cx="3455670" cy="148960"/>
          </a:xfrm>
          <a:prstGeom prst="rect">
            <a:avLst/>
          </a:prstGeom>
        </p:spPr>
        <p:txBody>
          <a:bodyPr/>
          <a:lstStyle/>
          <a:p>
            <a:r>
              <a:rPr lang="en-AU">
                <a:solidFill>
                  <a:srgbClr val="363636"/>
                </a:solidFill>
              </a:rPr>
              <a:t>Pg </a:t>
            </a:r>
            <a:fld id="{70D2395F-87C7-4636-9BF8-067C2E5652FC}" type="slidenum">
              <a:rPr lang="en-AU" smtClean="0">
                <a:solidFill>
                  <a:srgbClr val="363636"/>
                </a:solidFill>
              </a:rPr>
              <a:pPr/>
              <a:t>‹#›</a:t>
            </a:fld>
            <a:endParaRPr lang="en-AU">
              <a:solidFill>
                <a:srgbClr val="363636"/>
              </a:solidFill>
            </a:endParaRPr>
          </a:p>
        </p:txBody>
      </p:sp>
      <p:sp>
        <p:nvSpPr>
          <p:cNvPr id="6" name="Text Placeholder 5">
            <a:extLst>
              <a:ext uri="{FF2B5EF4-FFF2-40B4-BE49-F238E27FC236}">
                <a16:creationId xmlns:a16="http://schemas.microsoft.com/office/drawing/2014/main" id="{27188DAD-F62E-40AF-86BF-990D4F3D3958}"/>
              </a:ext>
            </a:extLst>
          </p:cNvPr>
          <p:cNvSpPr>
            <a:spLocks noGrp="1"/>
          </p:cNvSpPr>
          <p:nvPr>
            <p:ph type="body" sz="quarter" idx="12"/>
          </p:nvPr>
        </p:nvSpPr>
        <p:spPr>
          <a:xfrm>
            <a:off x="838199" y="368388"/>
            <a:ext cx="10515599" cy="312649"/>
          </a:xfrm>
        </p:spPr>
        <p:txBody>
          <a:bodyPr/>
          <a:lstStyle/>
          <a:p>
            <a:pPr lvl="4"/>
            <a:r>
              <a:rPr lang="en-US"/>
              <a:t>Click to edit Master text styles</a:t>
            </a:r>
            <a:endParaRPr lang="en-AU"/>
          </a:p>
        </p:txBody>
      </p:sp>
      <p:sp>
        <p:nvSpPr>
          <p:cNvPr id="8" name="Content Placeholder 7">
            <a:extLst>
              <a:ext uri="{FF2B5EF4-FFF2-40B4-BE49-F238E27FC236}">
                <a16:creationId xmlns:a16="http://schemas.microsoft.com/office/drawing/2014/main" id="{63C5F34D-BCEC-4423-A698-1F5DD10C72DD}"/>
              </a:ext>
            </a:extLst>
          </p:cNvPr>
          <p:cNvSpPr>
            <a:spLocks noGrp="1"/>
          </p:cNvSpPr>
          <p:nvPr>
            <p:ph sz="quarter" idx="14"/>
          </p:nvPr>
        </p:nvSpPr>
        <p:spPr>
          <a:xfrm>
            <a:off x="6456363" y="1341438"/>
            <a:ext cx="4897437"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7">
            <a:extLst>
              <a:ext uri="{FF2B5EF4-FFF2-40B4-BE49-F238E27FC236}">
                <a16:creationId xmlns:a16="http://schemas.microsoft.com/office/drawing/2014/main" id="{F6F17F8D-9B54-4279-BD41-B75B745E3F5F}"/>
              </a:ext>
            </a:extLst>
          </p:cNvPr>
          <p:cNvSpPr>
            <a:spLocks noGrp="1"/>
          </p:cNvSpPr>
          <p:nvPr>
            <p:ph sz="quarter" idx="15"/>
          </p:nvPr>
        </p:nvSpPr>
        <p:spPr>
          <a:xfrm>
            <a:off x="838201" y="1341438"/>
            <a:ext cx="4897437"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959831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pic>
        <p:nvPicPr>
          <p:cNvPr id="11" name="Picture 10">
            <a:extLst>
              <a:ext uri="{FF2B5EF4-FFF2-40B4-BE49-F238E27FC236}">
                <a16:creationId xmlns:a16="http://schemas.microsoft.com/office/drawing/2014/main" id="{B877438F-583A-C0E2-F2C7-2B01F925DA4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583669" y="256033"/>
            <a:ext cx="5681904" cy="6601968"/>
          </a:xfrm>
          <a:prstGeom prst="rect">
            <a:avLst/>
          </a:prstGeom>
          <a:effectLst>
            <a:outerShdw blurRad="741483" dist="38100" dir="2700000" sx="101547" sy="101547" algn="tl" rotWithShape="0">
              <a:prstClr val="black">
                <a:alpha val="72777"/>
              </a:prstClr>
            </a:outerShdw>
          </a:effectLst>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370359" y="565150"/>
            <a:ext cx="7200000" cy="828000"/>
          </a:xfrm>
          <a:noFill/>
        </p:spPr>
        <p:txBody>
          <a:bodyPr wrap="square" lIns="0" tIns="0" rIns="0" bIns="0" rtlCol="0" anchor="t">
            <a:noAutofit/>
          </a:bodyPr>
          <a:lstStyle>
            <a:lvl1pPr>
              <a:defRPr kumimoji="0" lang="en-AU" sz="6000" b="1" i="0" u="none" strike="noStrike" cap="none" spc="0" normalizeH="0" baseline="0">
                <a:ln>
                  <a:noFill/>
                </a:ln>
                <a:solidFill>
                  <a:srgbClr val="2FC5C0"/>
                </a:solidFill>
                <a:effectLst/>
                <a:uLnTx/>
                <a:uFillTx/>
                <a:latin typeface="Calibri" panose="020F0502020204030204"/>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spTree>
    <p:extLst>
      <p:ext uri="{BB962C8B-B14F-4D97-AF65-F5344CB8AC3E}">
        <p14:creationId xmlns:p14="http://schemas.microsoft.com/office/powerpoint/2010/main" val="34573045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1"/>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pic>
        <p:nvPicPr>
          <p:cNvPr id="11" name="Picture 10">
            <a:extLst>
              <a:ext uri="{FF2B5EF4-FFF2-40B4-BE49-F238E27FC236}">
                <a16:creationId xmlns:a16="http://schemas.microsoft.com/office/drawing/2014/main" id="{B877438F-583A-C0E2-F2C7-2B01F925DA4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6139737" y="0"/>
            <a:ext cx="5681904" cy="6858001"/>
          </a:xfrm>
          <a:prstGeom prst="rect">
            <a:avLst/>
          </a:prstGeom>
          <a:effectLst>
            <a:outerShdw blurRad="364604" dist="38100" dir="2700000" algn="tl" rotWithShape="0">
              <a:prstClr val="black">
                <a:alpha val="67000"/>
              </a:prstClr>
            </a:outerShdw>
          </a:effectLst>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370359" y="565150"/>
            <a:ext cx="7200000" cy="828000"/>
          </a:xfrm>
          <a:noFill/>
        </p:spPr>
        <p:txBody>
          <a:bodyPr wrap="square" lIns="0" tIns="0" rIns="0" bIns="0" rtlCol="0" anchor="t">
            <a:noAutofit/>
          </a:bodyPr>
          <a:lstStyle>
            <a:lvl1pPr>
              <a:defRPr kumimoji="0" lang="en-AU" sz="6000" b="1" i="0" u="none" strike="noStrike" cap="none" spc="0" normalizeH="0" baseline="0">
                <a:ln>
                  <a:noFill/>
                </a:ln>
                <a:solidFill>
                  <a:srgbClr val="2FC5C0"/>
                </a:solidFill>
                <a:effectLst/>
                <a:uLnTx/>
                <a:uFillTx/>
                <a:latin typeface="Calibri" panose="020F0502020204030204"/>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spTree>
    <p:extLst>
      <p:ext uri="{BB962C8B-B14F-4D97-AF65-F5344CB8AC3E}">
        <p14:creationId xmlns:p14="http://schemas.microsoft.com/office/powerpoint/2010/main" val="18930247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B1B0B8-1BF1-C078-833C-78ECD42EE9B1}"/>
              </a:ext>
            </a:extLst>
          </p:cNvPr>
          <p:cNvSpPr/>
          <p:nvPr userDrawn="1"/>
        </p:nvSpPr>
        <p:spPr>
          <a:xfrm>
            <a:off x="11562080" y="6156960"/>
            <a:ext cx="243840" cy="304800"/>
          </a:xfrm>
          <a:prstGeom prst="rect">
            <a:avLst/>
          </a:prstGeom>
          <a:solidFill>
            <a:srgbClr val="F2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56407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5CEA9B8-3342-36D2-6659-A6B68357C83E}"/>
              </a:ext>
            </a:extLst>
          </p:cNvPr>
          <p:cNvCxnSpPr>
            <a:cxnSpLocks/>
          </p:cNvCxnSpPr>
          <p:nvPr userDrawn="1"/>
        </p:nvCxnSpPr>
        <p:spPr>
          <a:xfrm>
            <a:off x="1341097" y="6451065"/>
            <a:ext cx="10342903" cy="29767"/>
          </a:xfrm>
          <a:prstGeom prst="line">
            <a:avLst/>
          </a:prstGeom>
          <a:ln>
            <a:solidFill>
              <a:srgbClr val="0A2955"/>
            </a:solidFill>
          </a:ln>
        </p:spPr>
        <p:style>
          <a:lnRef idx="2">
            <a:schemeClr val="accent1"/>
          </a:lnRef>
          <a:fillRef idx="0">
            <a:schemeClr val="accent1"/>
          </a:fillRef>
          <a:effectRef idx="1">
            <a:schemeClr val="accent1"/>
          </a:effectRef>
          <a:fontRef idx="minor">
            <a:schemeClr val="tx1"/>
          </a:fontRef>
        </p:style>
      </p:cxnSp>
      <p:sp>
        <p:nvSpPr>
          <p:cNvPr id="7" name="Right Triangle 6">
            <a:extLst>
              <a:ext uri="{FF2B5EF4-FFF2-40B4-BE49-F238E27FC236}">
                <a16:creationId xmlns:a16="http://schemas.microsoft.com/office/drawing/2014/main" id="{293F84DB-3BDB-ECCA-8DC4-5396E1353795}"/>
              </a:ext>
            </a:extLst>
          </p:cNvPr>
          <p:cNvSpPr/>
          <p:nvPr userDrawn="1"/>
        </p:nvSpPr>
        <p:spPr>
          <a:xfrm rot="16200000">
            <a:off x="10921851" y="5534024"/>
            <a:ext cx="1453030" cy="1453030"/>
          </a:xfrm>
          <a:prstGeom prst="rtTriangle">
            <a:avLst/>
          </a:prstGeom>
          <a:solidFill>
            <a:srgbClr val="EE17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9F9F29D-683F-2058-5FA7-9AF42C9080AE}"/>
              </a:ext>
            </a:extLst>
          </p:cNvPr>
          <p:cNvSpPr>
            <a:spLocks noGrp="1"/>
          </p:cNvSpPr>
          <p:nvPr>
            <p:ph idx="1" hasCustomPrompt="1"/>
          </p:nvPr>
        </p:nvSpPr>
        <p:spPr>
          <a:xfrm>
            <a:off x="838200" y="1576278"/>
            <a:ext cx="10515600" cy="4692224"/>
          </a:xfrm>
        </p:spPr>
        <p:txBody>
          <a:bodyPr/>
          <a:lstStyle>
            <a:lvl1pPr marL="228600" indent="-228600">
              <a:spcBef>
                <a:spcPts val="600"/>
              </a:spcBef>
              <a:spcAft>
                <a:spcPts val="0"/>
              </a:spcAft>
              <a:buSzPct val="60000"/>
              <a:buFontTx/>
              <a:buBlip>
                <a:blip r:embed="rId2"/>
              </a:buBlip>
              <a:defRPr b="1">
                <a:latin typeface="Arial" panose="020B0604020202020204" pitchFamily="34" charset="0"/>
                <a:cs typeface="Arial" panose="020B0604020202020204" pitchFamily="34" charset="0"/>
              </a:defRPr>
            </a:lvl1pPr>
            <a:lvl2pPr marL="800100" indent="-342900">
              <a:spcBef>
                <a:spcPts val="600"/>
              </a:spcBef>
              <a:spcAft>
                <a:spcPts val="0"/>
              </a:spcAft>
              <a:buClr>
                <a:srgbClr val="0A2955"/>
              </a:buClr>
              <a:buFont typeface="Wingdings" pitchFamily="2" charset="2"/>
              <a:buChar char="§"/>
              <a:defRPr>
                <a:solidFill>
                  <a:schemeClr val="tx1">
                    <a:lumMod val="85000"/>
                    <a:lumOff val="15000"/>
                  </a:schemeClr>
                </a:solidFill>
                <a:latin typeface="Arial" panose="020B0604020202020204" pitchFamily="34" charset="0"/>
                <a:cs typeface="Arial" panose="020B0604020202020204" pitchFamily="34" charset="0"/>
              </a:defRPr>
            </a:lvl2pPr>
            <a:lvl3pPr marL="1165860" indent="-342900">
              <a:spcBef>
                <a:spcPts val="600"/>
              </a:spcBef>
              <a:spcAft>
                <a:spcPts val="0"/>
              </a:spcAft>
              <a:buSzPct val="90000"/>
              <a:buFont typeface="Courier New" panose="02070309020205020404" pitchFamily="49" charset="0"/>
              <a:buChar char="o"/>
              <a:defRPr>
                <a:solidFill>
                  <a:schemeClr val="tx1">
                    <a:lumMod val="75000"/>
                    <a:lumOff val="25000"/>
                  </a:schemeClr>
                </a:solidFill>
                <a:latin typeface="Arial" panose="020B0604020202020204" pitchFamily="34" charset="0"/>
                <a:cs typeface="Arial" panose="020B0604020202020204" pitchFamily="34" charset="0"/>
              </a:defRPr>
            </a:lvl3pPr>
            <a:lvl4pPr marL="1474470" indent="-285750">
              <a:spcBef>
                <a:spcPts val="600"/>
              </a:spcBef>
              <a:spcAft>
                <a:spcPts val="0"/>
              </a:spcAft>
              <a:buClr>
                <a:srgbClr val="2DBDB5"/>
              </a:buClr>
              <a:buSzPct val="95000"/>
              <a:buFont typeface="Arial" panose="020B0604020202020204" pitchFamily="34" charset="0"/>
              <a:buChar char="•"/>
              <a:defRPr>
                <a:solidFill>
                  <a:schemeClr val="tx1">
                    <a:lumMod val="50000"/>
                    <a:lumOff val="50000"/>
                  </a:schemeClr>
                </a:solidFill>
                <a:latin typeface="Arial" panose="020B0604020202020204" pitchFamily="34" charset="0"/>
                <a:cs typeface="Arial" panose="020B0604020202020204" pitchFamily="34" charset="0"/>
              </a:defRPr>
            </a:lvl4pPr>
            <a:lvl5pPr marL="1931670" indent="-285750">
              <a:spcBef>
                <a:spcPts val="600"/>
              </a:spcBef>
              <a:spcAft>
                <a:spcPts val="0"/>
              </a:spcAft>
              <a:buClr>
                <a:srgbClr val="2DBDB5"/>
              </a:buClr>
              <a:buSzPct val="95000"/>
              <a:buFont typeface="Arial" panose="020B0604020202020204" pitchFamily="34" charset="0"/>
              <a:buChar char="•"/>
              <a:defRPr>
                <a:solidFill>
                  <a:schemeClr val="tx1">
                    <a:lumMod val="50000"/>
                    <a:lumOff val="50000"/>
                  </a:schemeClr>
                </a:solidFill>
                <a:latin typeface="Arial" panose="020B0604020202020204" pitchFamily="34" charset="0"/>
                <a:cs typeface="Arial" panose="020B0604020202020204" pitchFamily="34" charset="0"/>
              </a:defRPr>
            </a:lvl5pPr>
          </a:lstStyle>
          <a:p>
            <a:pPr>
              <a:buClr>
                <a:srgbClr val="0A2955"/>
              </a:buClr>
            </a:pPr>
            <a:r>
              <a:rPr lang="en-US">
                <a:latin typeface="Tenorite" pitchFamily="2" charset="0"/>
              </a:rPr>
              <a:t>Line 1</a:t>
            </a:r>
          </a:p>
          <a:p>
            <a:pPr lvl="1">
              <a:buClr>
                <a:srgbClr val="0A2955"/>
              </a:buClr>
            </a:pPr>
            <a:r>
              <a:rPr lang="en-US">
                <a:latin typeface="Tenorite" pitchFamily="2" charset="0"/>
              </a:rPr>
              <a:t>Line 2</a:t>
            </a:r>
          </a:p>
          <a:p>
            <a:pPr lvl="2">
              <a:buClr>
                <a:srgbClr val="0A2955"/>
              </a:buClr>
            </a:pPr>
            <a:r>
              <a:rPr lang="en-US">
                <a:latin typeface="Tenorite" pitchFamily="2" charset="0"/>
              </a:rPr>
              <a:t>Line 3</a:t>
            </a:r>
          </a:p>
          <a:p>
            <a:pPr lvl="3">
              <a:buClr>
                <a:srgbClr val="0A2955"/>
              </a:buClr>
            </a:pPr>
            <a:r>
              <a:rPr lang="en-US">
                <a:latin typeface="Tenorite" pitchFamily="2" charset="0"/>
              </a:rPr>
              <a:t>Line 4</a:t>
            </a:r>
          </a:p>
          <a:p>
            <a:pPr lvl="4">
              <a:buClr>
                <a:srgbClr val="0A2955"/>
              </a:buClr>
            </a:pPr>
            <a:r>
              <a:rPr lang="en-US">
                <a:latin typeface="Tenorite" pitchFamily="2" charset="0"/>
              </a:rPr>
              <a:t>Line 5</a:t>
            </a:r>
          </a:p>
        </p:txBody>
      </p:sp>
      <p:sp>
        <p:nvSpPr>
          <p:cNvPr id="11" name="Diagonal Stripe 10">
            <a:extLst>
              <a:ext uri="{FF2B5EF4-FFF2-40B4-BE49-F238E27FC236}">
                <a16:creationId xmlns:a16="http://schemas.microsoft.com/office/drawing/2014/main" id="{C9ACC7CA-518F-2C0D-5805-887AE93BF35E}"/>
              </a:ext>
            </a:extLst>
          </p:cNvPr>
          <p:cNvSpPr/>
          <p:nvPr userDrawn="1"/>
        </p:nvSpPr>
        <p:spPr>
          <a:xfrm rot="2700000">
            <a:off x="646496" y="-3067275"/>
            <a:ext cx="9015196" cy="9015196"/>
          </a:xfrm>
          <a:prstGeom prst="diagStripe">
            <a:avLst>
              <a:gd name="adj" fmla="val 85802"/>
            </a:avLst>
          </a:prstGeom>
          <a:gradFill>
            <a:gsLst>
              <a:gs pos="32000">
                <a:srgbClr val="2DBDB5"/>
              </a:gs>
              <a:gs pos="66000">
                <a:srgbClr val="0A2955"/>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9F69F44A-3B83-585A-D61F-71843BE7F3E8}"/>
              </a:ext>
            </a:extLst>
          </p:cNvPr>
          <p:cNvSpPr>
            <a:spLocks noGrp="1"/>
          </p:cNvSpPr>
          <p:nvPr>
            <p:ph type="dt" sz="half" idx="10"/>
          </p:nvPr>
        </p:nvSpPr>
        <p:spPr>
          <a:xfrm>
            <a:off x="1386521" y="6480831"/>
            <a:ext cx="1094014" cy="274103"/>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r>
              <a:rPr lang="en-US"/>
              <a:t>8/21/2024</a:t>
            </a:r>
          </a:p>
        </p:txBody>
      </p:sp>
      <p:sp>
        <p:nvSpPr>
          <p:cNvPr id="5" name="Footer Placeholder 4">
            <a:extLst>
              <a:ext uri="{FF2B5EF4-FFF2-40B4-BE49-F238E27FC236}">
                <a16:creationId xmlns:a16="http://schemas.microsoft.com/office/drawing/2014/main" id="{33252E92-FCD3-C423-6711-5977EF0C478C}"/>
              </a:ext>
            </a:extLst>
          </p:cNvPr>
          <p:cNvSpPr>
            <a:spLocks noGrp="1"/>
          </p:cNvSpPr>
          <p:nvPr>
            <p:ph type="ftr" sz="quarter" idx="11"/>
          </p:nvPr>
        </p:nvSpPr>
        <p:spPr>
          <a:xfrm>
            <a:off x="2503749" y="6480831"/>
            <a:ext cx="7157796" cy="274103"/>
          </a:xfrm>
          <a:prstGeom prst="rect">
            <a:avLst/>
          </a:prstGeom>
        </p:spPr>
        <p:txBody>
          <a:bodyPr/>
          <a:lstStyle>
            <a:lvl1pPr>
              <a:defRPr sz="1400">
                <a:solidFill>
                  <a:schemeClr val="bg2">
                    <a:lumMod val="5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8CA2AF6F-31E6-1390-D807-012FC7AA974F}"/>
              </a:ext>
            </a:extLst>
          </p:cNvPr>
          <p:cNvSpPr>
            <a:spLocks noGrp="1"/>
          </p:cNvSpPr>
          <p:nvPr>
            <p:ph type="sldNum" sz="quarter" idx="12"/>
          </p:nvPr>
        </p:nvSpPr>
        <p:spPr>
          <a:xfrm>
            <a:off x="9684759" y="6298270"/>
            <a:ext cx="2283372" cy="365125"/>
          </a:xfrm>
        </p:spPr>
        <p:txBody>
          <a:bodyPr/>
          <a:lstStyle>
            <a:lvl1pPr>
              <a:defRPr sz="2000">
                <a:solidFill>
                  <a:schemeClr val="bg1"/>
                </a:solidFill>
                <a:latin typeface="Arial" panose="020B0604020202020204" pitchFamily="34" charset="0"/>
                <a:cs typeface="Arial" panose="020B0604020202020204" pitchFamily="34" charset="0"/>
              </a:defRPr>
            </a:lvl1pPr>
          </a:lstStyle>
          <a:p>
            <a:fld id="{EF282CF2-34F2-FA4C-BB3B-14E13E1AC0EE}" type="slidenum">
              <a:rPr lang="en-US" smtClean="0"/>
              <a:pPr/>
              <a:t>‹#›</a:t>
            </a:fld>
            <a:endParaRPr lang="en-US"/>
          </a:p>
        </p:txBody>
      </p:sp>
      <p:pic>
        <p:nvPicPr>
          <p:cNvPr id="15" name="Picture 14">
            <a:extLst>
              <a:ext uri="{FF2B5EF4-FFF2-40B4-BE49-F238E27FC236}">
                <a16:creationId xmlns:a16="http://schemas.microsoft.com/office/drawing/2014/main" id="{2B8BCF6C-2C58-7521-52CA-055267F11C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3869" y="6342812"/>
            <a:ext cx="1094014" cy="216507"/>
          </a:xfrm>
          <a:prstGeom prst="rect">
            <a:avLst/>
          </a:prstGeom>
        </p:spPr>
      </p:pic>
      <p:sp>
        <p:nvSpPr>
          <p:cNvPr id="10" name="Title 1">
            <a:extLst>
              <a:ext uri="{FF2B5EF4-FFF2-40B4-BE49-F238E27FC236}">
                <a16:creationId xmlns:a16="http://schemas.microsoft.com/office/drawing/2014/main" id="{CAC5A0D1-8696-2B20-84D2-B55E9AB7688C}"/>
              </a:ext>
            </a:extLst>
          </p:cNvPr>
          <p:cNvSpPr>
            <a:spLocks noGrp="1"/>
          </p:cNvSpPr>
          <p:nvPr>
            <p:ph type="title"/>
          </p:nvPr>
        </p:nvSpPr>
        <p:spPr>
          <a:xfrm>
            <a:off x="838200" y="487151"/>
            <a:ext cx="10515599" cy="1014817"/>
          </a:xfrm>
        </p:spPr>
        <p:txBody>
          <a:bodyPr>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936596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5CEA9B8-3342-36D2-6659-A6B68357C83E}"/>
              </a:ext>
            </a:extLst>
          </p:cNvPr>
          <p:cNvCxnSpPr>
            <a:cxnSpLocks/>
          </p:cNvCxnSpPr>
          <p:nvPr userDrawn="1"/>
        </p:nvCxnSpPr>
        <p:spPr>
          <a:xfrm>
            <a:off x="1341097" y="6451065"/>
            <a:ext cx="10342903" cy="29767"/>
          </a:xfrm>
          <a:prstGeom prst="line">
            <a:avLst/>
          </a:prstGeom>
          <a:ln>
            <a:solidFill>
              <a:srgbClr val="0A2955"/>
            </a:solidFill>
          </a:ln>
        </p:spPr>
        <p:style>
          <a:lnRef idx="2">
            <a:schemeClr val="accent1"/>
          </a:lnRef>
          <a:fillRef idx="0">
            <a:schemeClr val="accent1"/>
          </a:fillRef>
          <a:effectRef idx="1">
            <a:schemeClr val="accent1"/>
          </a:effectRef>
          <a:fontRef idx="minor">
            <a:schemeClr val="tx1"/>
          </a:fontRef>
        </p:style>
      </p:cxnSp>
      <p:sp>
        <p:nvSpPr>
          <p:cNvPr id="7" name="Right Triangle 6">
            <a:extLst>
              <a:ext uri="{FF2B5EF4-FFF2-40B4-BE49-F238E27FC236}">
                <a16:creationId xmlns:a16="http://schemas.microsoft.com/office/drawing/2014/main" id="{293F84DB-3BDB-ECCA-8DC4-5396E1353795}"/>
              </a:ext>
            </a:extLst>
          </p:cNvPr>
          <p:cNvSpPr/>
          <p:nvPr userDrawn="1"/>
        </p:nvSpPr>
        <p:spPr>
          <a:xfrm rot="16200000">
            <a:off x="10921851" y="5534024"/>
            <a:ext cx="1453030" cy="1453030"/>
          </a:xfrm>
          <a:prstGeom prst="rtTriangle">
            <a:avLst/>
          </a:prstGeom>
          <a:solidFill>
            <a:srgbClr val="EE17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9F9F29D-683F-2058-5FA7-9AF42C9080AE}"/>
              </a:ext>
            </a:extLst>
          </p:cNvPr>
          <p:cNvSpPr>
            <a:spLocks noGrp="1"/>
          </p:cNvSpPr>
          <p:nvPr>
            <p:ph idx="1" hasCustomPrompt="1"/>
          </p:nvPr>
        </p:nvSpPr>
        <p:spPr>
          <a:xfrm>
            <a:off x="838200" y="1576278"/>
            <a:ext cx="10515600" cy="422034"/>
          </a:xfrm>
        </p:spPr>
        <p:txBody>
          <a:bodyPr/>
          <a:lstStyle>
            <a:lvl1pPr marL="0" indent="0">
              <a:spcAft>
                <a:spcPts val="0"/>
              </a:spcAft>
              <a:buSzPct val="60000"/>
              <a:buFontTx/>
              <a:buNone/>
              <a:defRPr b="0">
                <a:solidFill>
                  <a:srgbClr val="0A2955"/>
                </a:solidFill>
                <a:latin typeface="Arial" panose="020B0604020202020204" pitchFamily="34" charset="0"/>
                <a:cs typeface="Arial" panose="020B0604020202020204" pitchFamily="34" charset="0"/>
              </a:defRPr>
            </a:lvl1pPr>
            <a:lvl2pPr marL="800100" indent="-342900">
              <a:spcBef>
                <a:spcPts val="0"/>
              </a:spcBef>
              <a:spcAft>
                <a:spcPts val="0"/>
              </a:spcAft>
              <a:buClr>
                <a:srgbClr val="0A2955"/>
              </a:buClr>
              <a:buFont typeface="Wingdings" pitchFamily="2" charset="2"/>
              <a:buChar char="§"/>
              <a:defRPr>
                <a:solidFill>
                  <a:schemeClr val="tx1">
                    <a:lumMod val="85000"/>
                    <a:lumOff val="15000"/>
                  </a:schemeClr>
                </a:solidFill>
                <a:latin typeface="Arial" panose="020B0604020202020204" pitchFamily="34" charset="0"/>
                <a:cs typeface="Arial" panose="020B0604020202020204" pitchFamily="34" charset="0"/>
              </a:defRPr>
            </a:lvl2pPr>
            <a:lvl3pPr marL="1165860" indent="-342900">
              <a:spcBef>
                <a:spcPts val="0"/>
              </a:spcBef>
              <a:spcAft>
                <a:spcPts val="0"/>
              </a:spcAft>
              <a:buSzPct val="90000"/>
              <a:buFont typeface="Courier New" panose="02070309020205020404" pitchFamily="49" charset="0"/>
              <a:buChar char="o"/>
              <a:defRPr>
                <a:solidFill>
                  <a:schemeClr val="tx1">
                    <a:lumMod val="75000"/>
                    <a:lumOff val="25000"/>
                  </a:schemeClr>
                </a:solidFill>
                <a:latin typeface="Arial" panose="020B0604020202020204" pitchFamily="34" charset="0"/>
                <a:cs typeface="Arial" panose="020B0604020202020204" pitchFamily="34" charset="0"/>
              </a:defRPr>
            </a:lvl3pPr>
            <a:lvl4pPr marL="1474470" indent="-285750">
              <a:spcBef>
                <a:spcPts val="0"/>
              </a:spcBef>
              <a:spcAft>
                <a:spcPts val="0"/>
              </a:spcAft>
              <a:buClr>
                <a:srgbClr val="2DBDB5"/>
              </a:buClr>
              <a:buSzPct val="95000"/>
              <a:buFont typeface="Arial" panose="020B0604020202020204" pitchFamily="34" charset="0"/>
              <a:buChar char="•"/>
              <a:defRPr>
                <a:solidFill>
                  <a:schemeClr val="tx1">
                    <a:lumMod val="50000"/>
                    <a:lumOff val="50000"/>
                  </a:schemeClr>
                </a:solidFill>
                <a:latin typeface="Arial" panose="020B0604020202020204" pitchFamily="34" charset="0"/>
                <a:cs typeface="Arial" panose="020B0604020202020204" pitchFamily="34" charset="0"/>
              </a:defRPr>
            </a:lvl4pPr>
            <a:lvl5pPr marL="1931670" indent="-285750">
              <a:spcBef>
                <a:spcPts val="0"/>
              </a:spcBef>
              <a:spcAft>
                <a:spcPts val="0"/>
              </a:spcAft>
              <a:buClr>
                <a:srgbClr val="2DBDB5"/>
              </a:buClr>
              <a:buSzPct val="95000"/>
              <a:buFont typeface="Arial" panose="020B0604020202020204" pitchFamily="34" charset="0"/>
              <a:buChar char="•"/>
              <a:defRPr>
                <a:solidFill>
                  <a:schemeClr val="tx1">
                    <a:lumMod val="50000"/>
                    <a:lumOff val="50000"/>
                  </a:schemeClr>
                </a:solidFill>
                <a:latin typeface="Arial" panose="020B0604020202020204" pitchFamily="34" charset="0"/>
                <a:cs typeface="Arial" panose="020B0604020202020204" pitchFamily="34" charset="0"/>
              </a:defRPr>
            </a:lvl5pPr>
          </a:lstStyle>
          <a:p>
            <a:pPr>
              <a:buClr>
                <a:srgbClr val="0A2955"/>
              </a:buClr>
            </a:pPr>
            <a:r>
              <a:rPr lang="en-US">
                <a:latin typeface="Tenorite" pitchFamily="2" charset="0"/>
              </a:rPr>
              <a:t>Optional: Click to edit</a:t>
            </a:r>
          </a:p>
        </p:txBody>
      </p:sp>
      <p:sp>
        <p:nvSpPr>
          <p:cNvPr id="11" name="Diagonal Stripe 10">
            <a:extLst>
              <a:ext uri="{FF2B5EF4-FFF2-40B4-BE49-F238E27FC236}">
                <a16:creationId xmlns:a16="http://schemas.microsoft.com/office/drawing/2014/main" id="{C9ACC7CA-518F-2C0D-5805-887AE93BF35E}"/>
              </a:ext>
            </a:extLst>
          </p:cNvPr>
          <p:cNvSpPr/>
          <p:nvPr userDrawn="1"/>
        </p:nvSpPr>
        <p:spPr>
          <a:xfrm rot="2700000">
            <a:off x="646496" y="-3067275"/>
            <a:ext cx="9015196" cy="9015196"/>
          </a:xfrm>
          <a:prstGeom prst="diagStripe">
            <a:avLst>
              <a:gd name="adj" fmla="val 85802"/>
            </a:avLst>
          </a:prstGeom>
          <a:gradFill>
            <a:gsLst>
              <a:gs pos="32000">
                <a:srgbClr val="2DBDB5"/>
              </a:gs>
              <a:gs pos="66000">
                <a:srgbClr val="0A2955"/>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ooter Placeholder 4">
            <a:extLst>
              <a:ext uri="{FF2B5EF4-FFF2-40B4-BE49-F238E27FC236}">
                <a16:creationId xmlns:a16="http://schemas.microsoft.com/office/drawing/2014/main" id="{33252E92-FCD3-C423-6711-5977EF0C478C}"/>
              </a:ext>
            </a:extLst>
          </p:cNvPr>
          <p:cNvSpPr>
            <a:spLocks noGrp="1"/>
          </p:cNvSpPr>
          <p:nvPr>
            <p:ph type="ftr" sz="quarter" idx="11"/>
          </p:nvPr>
        </p:nvSpPr>
        <p:spPr>
          <a:xfrm>
            <a:off x="2503749" y="6480831"/>
            <a:ext cx="7157796" cy="274103"/>
          </a:xfrm>
          <a:prstGeom prst="rect">
            <a:avLst/>
          </a:prstGeom>
        </p:spPr>
        <p:txBody>
          <a:bodyPr/>
          <a:lstStyle>
            <a:lvl1pPr>
              <a:defRPr>
                <a:solidFill>
                  <a:schemeClr val="bg2">
                    <a:lumMod val="5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8CA2AF6F-31E6-1390-D807-012FC7AA974F}"/>
              </a:ext>
            </a:extLst>
          </p:cNvPr>
          <p:cNvSpPr>
            <a:spLocks noGrp="1"/>
          </p:cNvSpPr>
          <p:nvPr>
            <p:ph type="sldNum" sz="quarter" idx="12"/>
          </p:nvPr>
        </p:nvSpPr>
        <p:spPr>
          <a:xfrm>
            <a:off x="9684759" y="6298270"/>
            <a:ext cx="2283372" cy="365125"/>
          </a:xfrm>
        </p:spPr>
        <p:txBody>
          <a:bodyPr/>
          <a:lstStyle>
            <a:lvl1pPr>
              <a:defRPr sz="2000">
                <a:solidFill>
                  <a:schemeClr val="bg1"/>
                </a:solidFill>
                <a:latin typeface="Arial" panose="020B0604020202020204" pitchFamily="34" charset="0"/>
                <a:cs typeface="Arial" panose="020B0604020202020204" pitchFamily="34" charset="0"/>
              </a:defRPr>
            </a:lvl1pPr>
          </a:lstStyle>
          <a:p>
            <a:fld id="{EF282CF2-34F2-FA4C-BB3B-14E13E1AC0EE}" type="slidenum">
              <a:rPr lang="en-US" smtClean="0"/>
              <a:pPr/>
              <a:t>‹#›</a:t>
            </a:fld>
            <a:endParaRPr lang="en-US"/>
          </a:p>
        </p:txBody>
      </p:sp>
      <p:pic>
        <p:nvPicPr>
          <p:cNvPr id="15" name="Picture 14">
            <a:extLst>
              <a:ext uri="{FF2B5EF4-FFF2-40B4-BE49-F238E27FC236}">
                <a16:creationId xmlns:a16="http://schemas.microsoft.com/office/drawing/2014/main" id="{2B8BCF6C-2C58-7521-52CA-055267F11C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3869" y="6342812"/>
            <a:ext cx="1094014" cy="216507"/>
          </a:xfrm>
          <a:prstGeom prst="rect">
            <a:avLst/>
          </a:prstGeom>
        </p:spPr>
      </p:pic>
      <p:sp>
        <p:nvSpPr>
          <p:cNvPr id="10" name="Title 1">
            <a:extLst>
              <a:ext uri="{FF2B5EF4-FFF2-40B4-BE49-F238E27FC236}">
                <a16:creationId xmlns:a16="http://schemas.microsoft.com/office/drawing/2014/main" id="{CAC5A0D1-8696-2B20-84D2-B55E9AB7688C}"/>
              </a:ext>
            </a:extLst>
          </p:cNvPr>
          <p:cNvSpPr>
            <a:spLocks noGrp="1"/>
          </p:cNvSpPr>
          <p:nvPr>
            <p:ph type="title"/>
          </p:nvPr>
        </p:nvSpPr>
        <p:spPr>
          <a:xfrm>
            <a:off x="838200" y="487151"/>
            <a:ext cx="10515599" cy="1014817"/>
          </a:xfrm>
        </p:spPr>
        <p:txBody>
          <a:bodyPr>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Date Placeholder 3">
            <a:extLst>
              <a:ext uri="{FF2B5EF4-FFF2-40B4-BE49-F238E27FC236}">
                <a16:creationId xmlns:a16="http://schemas.microsoft.com/office/drawing/2014/main" id="{558230DD-22CD-2769-802A-10A456065076}"/>
              </a:ext>
            </a:extLst>
          </p:cNvPr>
          <p:cNvSpPr>
            <a:spLocks noGrp="1"/>
          </p:cNvSpPr>
          <p:nvPr>
            <p:ph type="dt" sz="half" idx="10"/>
          </p:nvPr>
        </p:nvSpPr>
        <p:spPr>
          <a:xfrm>
            <a:off x="1386521" y="6480831"/>
            <a:ext cx="1094014" cy="274103"/>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r>
              <a:rPr lang="en-US"/>
              <a:t>8/21/2024</a:t>
            </a:r>
          </a:p>
        </p:txBody>
      </p:sp>
    </p:spTree>
    <p:extLst>
      <p:ext uri="{BB962C8B-B14F-4D97-AF65-F5344CB8AC3E}">
        <p14:creationId xmlns:p14="http://schemas.microsoft.com/office/powerpoint/2010/main" val="22984952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E1A4F-F89A-BD0E-7247-A6CAC19E71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05FF21-2C8C-C6DF-FF18-A86E6DA51F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364260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577008"/>
            <a:ext cx="11582400" cy="4603873"/>
          </a:xfrm>
          <a:prstGeom prst="rect">
            <a:avLst/>
          </a:prstGeom>
        </p:spPr>
        <p:txBody>
          <a:bodyPr vert="horz" lIns="0" tIns="0" rIns="0" bIns="0" rtlCol="0">
            <a:noAutofit/>
          </a:bodyPr>
          <a:lstStyle>
            <a:lvl1pPr>
              <a:defRPr>
                <a:solidFill>
                  <a:schemeClr val="bg1"/>
                </a:solidFill>
                <a:latin typeface="Corbel" panose="020B0503020204020204" pitchFamily="34" charset="0"/>
              </a:defRPr>
            </a:lvl1pPr>
            <a:lvl2pPr>
              <a:defRPr>
                <a:solidFill>
                  <a:schemeClr val="bg1"/>
                </a:solidFill>
                <a:latin typeface="Corbel" panose="020B0503020204020204" pitchFamily="34" charset="0"/>
              </a:defRPr>
            </a:lvl2pPr>
            <a:lvl3pPr>
              <a:defRPr>
                <a:solidFill>
                  <a:schemeClr val="bg1"/>
                </a:solidFill>
                <a:latin typeface="Corbel" panose="020B0503020204020204" pitchFamily="34" charset="0"/>
              </a:defRPr>
            </a:lvl3pPr>
            <a:lvl4pPr>
              <a:defRPr>
                <a:solidFill>
                  <a:schemeClr val="bg1"/>
                </a:solidFill>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a:xfrm>
            <a:off x="483072" y="139093"/>
            <a:ext cx="11582400" cy="822960"/>
          </a:xfrm>
        </p:spPr>
        <p:txBody>
          <a:bodyPr/>
          <a:lstStyle>
            <a:lvl1pPr>
              <a:defRPr>
                <a:latin typeface="Corbel" panose="020B0503020204020204" pitchFamily="34" charset="0"/>
              </a:defRPr>
            </a:lvl1pPr>
          </a:lstStyle>
          <a:p>
            <a:r>
              <a:rPr lang="en-US"/>
              <a:t>Click to edit Master title style</a:t>
            </a:r>
          </a:p>
        </p:txBody>
      </p:sp>
      <p:pic>
        <p:nvPicPr>
          <p:cNvPr id="3" name="Picture 2" descr="A blue and white logo&#10;&#10;Description automatically generated">
            <a:extLst>
              <a:ext uri="{FF2B5EF4-FFF2-40B4-BE49-F238E27FC236}">
                <a16:creationId xmlns:a16="http://schemas.microsoft.com/office/drawing/2014/main" id="{27A37091-E252-0C79-99C4-56E8C820DA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4220" y="826706"/>
            <a:ext cx="1201313" cy="237792"/>
          </a:xfrm>
          <a:prstGeom prst="rect">
            <a:avLst/>
          </a:prstGeom>
        </p:spPr>
      </p:pic>
    </p:spTree>
    <p:extLst>
      <p:ext uri="{BB962C8B-B14F-4D97-AF65-F5344CB8AC3E}">
        <p14:creationId xmlns:p14="http://schemas.microsoft.com/office/powerpoint/2010/main" val="13789889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ase Study 2">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userDrawn="1">
            <p:ph idx="10"/>
          </p:nvPr>
        </p:nvSpPr>
        <p:spPr>
          <a:xfrm>
            <a:off x="701038" y="2054088"/>
            <a:ext cx="2590429" cy="4108174"/>
          </a:xfrm>
          <a:prstGeom prst="rect">
            <a:avLst/>
          </a:prstGeom>
        </p:spPr>
        <p:txBody>
          <a:bodyPr vert="horz" lIns="91440" tIns="0" rIns="91440" bIns="0" rtlCol="0" anchor="ctr">
            <a:noAutofit/>
          </a:bodyPr>
          <a:lstStyle>
            <a:lvl1pPr marL="0" indent="0" algn="ctr">
              <a:spcBef>
                <a:spcPts val="1200"/>
              </a:spcBef>
              <a:buClr>
                <a:schemeClr val="accent3"/>
              </a:buClr>
              <a:buFontTx/>
              <a:buNone/>
              <a:defRPr sz="2000" b="0">
                <a:solidFill>
                  <a:schemeClr val="bg1"/>
                </a:solidFill>
              </a:defRPr>
            </a:lvl1pPr>
            <a:lvl2pPr marL="342900" indent="0">
              <a:buClr>
                <a:schemeClr val="accent2"/>
              </a:buClr>
              <a:buFont typeface="Arial" panose="020B0604020202020204" pitchFamily="34" charset="0"/>
              <a:buNone/>
              <a:defRPr sz="1600">
                <a:solidFill>
                  <a:schemeClr val="bg1"/>
                </a:solidFill>
              </a:defRPr>
            </a:lvl2pPr>
            <a:lvl3pPr marL="628650" indent="-285750">
              <a:buFont typeface="Arial" panose="020B0604020202020204" pitchFamily="34" charset="0"/>
              <a:buChar char="•"/>
              <a:defRPr sz="1600">
                <a:solidFill>
                  <a:schemeClr val="bg1"/>
                </a:solidFill>
              </a:defRPr>
            </a:lvl3pPr>
            <a:lvl4pPr marL="914400" indent="-285750">
              <a:buClr>
                <a:schemeClr val="accent1"/>
              </a:buClr>
              <a:buFont typeface="Arial" panose="020B0604020202020204" pitchFamily="34" charset="0"/>
              <a:buChar char="–"/>
              <a:defRPr sz="1400">
                <a:solidFill>
                  <a:schemeClr val="bg1"/>
                </a:solidFill>
              </a:defRPr>
            </a:lvl4pPr>
          </a:lstStyle>
          <a:p>
            <a:pPr lvl="0"/>
            <a:r>
              <a:rPr lang="en-US"/>
              <a:t>Click to edit Master text styles</a:t>
            </a:r>
          </a:p>
        </p:txBody>
      </p:sp>
      <p:sp>
        <p:nvSpPr>
          <p:cNvPr id="2" name="Title 1">
            <a:extLst>
              <a:ext uri="{FF2B5EF4-FFF2-40B4-BE49-F238E27FC236}">
                <a16:creationId xmlns:a16="http://schemas.microsoft.com/office/drawing/2014/main" id="{7667E7E2-E640-4B7E-8952-86A9C9D85855}"/>
              </a:ext>
            </a:extLst>
          </p:cNvPr>
          <p:cNvSpPr>
            <a:spLocks noGrp="1"/>
          </p:cNvSpPr>
          <p:nvPr userDrawn="1">
            <p:ph type="title"/>
          </p:nvPr>
        </p:nvSpPr>
        <p:spPr>
          <a:xfrm>
            <a:off x="483704" y="142461"/>
            <a:ext cx="11582400" cy="822960"/>
          </a:xfrm>
        </p:spPr>
        <p:txBody>
          <a:bodyPr/>
          <a:lstStyle>
            <a:lvl1pPr>
              <a:defRPr>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30824715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391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itle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3059"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3" name="Content Placeholder 2"/>
          <p:cNvSpPr>
            <a:spLocks noGrp="1"/>
          </p:cNvSpPr>
          <p:nvPr>
            <p:ph sz="half" idx="1"/>
          </p:nvPr>
        </p:nvSpPr>
        <p:spPr>
          <a:xfrm>
            <a:off x="304800" y="1577008"/>
            <a:ext cx="5537323" cy="4595191"/>
          </a:xfrm>
        </p:spPr>
        <p:txBody>
          <a:bodyPr/>
          <a:lstStyle>
            <a:lvl1pPr>
              <a:defRPr sz="2400">
                <a:solidFill>
                  <a:schemeClr val="bg1"/>
                </a:solidFill>
                <a:latin typeface="Corbel" panose="020B0503020204020204" pitchFamily="34" charset="0"/>
              </a:defRPr>
            </a:lvl1pPr>
            <a:lvl2pPr>
              <a:defRPr sz="2000">
                <a:solidFill>
                  <a:schemeClr val="bg1"/>
                </a:solidFill>
                <a:latin typeface="Corbel" panose="020B0503020204020204" pitchFamily="34" charset="0"/>
              </a:defRPr>
            </a:lvl2pPr>
            <a:lvl3pPr>
              <a:defRPr sz="1800">
                <a:solidFill>
                  <a:schemeClr val="bg1"/>
                </a:solidFill>
                <a:latin typeface="Corbel" panose="020B0503020204020204" pitchFamily="34" charset="0"/>
              </a:defRPr>
            </a:lvl3pPr>
            <a:lvl4pPr>
              <a:defRPr sz="1600">
                <a:solidFill>
                  <a:schemeClr val="bg1"/>
                </a:solidFill>
                <a:latin typeface="Corbel" panose="020B0503020204020204" pitchFamily="34" charset="0"/>
              </a:defRPr>
            </a:lvl4pPr>
            <a:lvl5pPr>
              <a:defRPr sz="1600">
                <a:solidFill>
                  <a:schemeClr val="bg1"/>
                </a:solidFill>
                <a:latin typeface="Corbel" panose="020B0503020204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3893" y="1577008"/>
            <a:ext cx="5553307" cy="4595191"/>
          </a:xfrm>
        </p:spPr>
        <p:txBody>
          <a:bodyPr/>
          <a:lstStyle>
            <a:lvl1pPr>
              <a:defRPr sz="2400">
                <a:solidFill>
                  <a:schemeClr val="bg1"/>
                </a:solidFill>
                <a:latin typeface="Corbel" panose="020B0503020204020204" pitchFamily="34" charset="0"/>
              </a:defRPr>
            </a:lvl1pPr>
            <a:lvl2pPr>
              <a:defRPr sz="2000">
                <a:solidFill>
                  <a:schemeClr val="bg1"/>
                </a:solidFill>
                <a:latin typeface="Corbel" panose="020B0503020204020204" pitchFamily="34" charset="0"/>
              </a:defRPr>
            </a:lvl2pPr>
            <a:lvl3pPr>
              <a:defRPr sz="1800">
                <a:solidFill>
                  <a:schemeClr val="bg1"/>
                </a:solidFill>
                <a:latin typeface="Corbel" panose="020B0503020204020204" pitchFamily="34" charset="0"/>
              </a:defRPr>
            </a:lvl3pPr>
            <a:lvl4pPr>
              <a:defRPr sz="1600">
                <a:solidFill>
                  <a:schemeClr val="bg1"/>
                </a:solidFill>
                <a:latin typeface="Corbel" panose="020B0503020204020204" pitchFamily="34" charset="0"/>
              </a:defRPr>
            </a:lvl4pPr>
            <a:lvl5pPr>
              <a:defRPr sz="1600">
                <a:solidFill>
                  <a:schemeClr val="bg1"/>
                </a:solidFill>
                <a:latin typeface="Corbel" panose="020B0503020204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2237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3705" y="142460"/>
            <a:ext cx="6217920" cy="822959"/>
          </a:xfrm>
        </p:spPr>
        <p:txBody>
          <a:bodyPr/>
          <a:lstStyle>
            <a:lvl1pPr>
              <a:defRPr>
                <a:latin typeface="Corbel" panose="020B0503020204020204"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49DE3970-DA22-4CE6-AA2A-4B8CFAB175E4}"/>
              </a:ext>
            </a:extLst>
          </p:cNvPr>
          <p:cNvSpPr>
            <a:spLocks noGrp="1"/>
          </p:cNvSpPr>
          <p:nvPr>
            <p:ph idx="10"/>
          </p:nvPr>
        </p:nvSpPr>
        <p:spPr>
          <a:xfrm>
            <a:off x="304800" y="1512526"/>
            <a:ext cx="6217920" cy="4659674"/>
          </a:xfrm>
          <a:prstGeom prst="rect">
            <a:avLst/>
          </a:prstGeom>
        </p:spPr>
        <p:txBody>
          <a:bodyPr vert="horz" lIns="0" tIns="0" rIns="0" bIns="0" rtlCol="0">
            <a:noAutofit/>
          </a:bodyPr>
          <a:lstStyle>
            <a:lvl1pPr marL="0" indent="0">
              <a:buNone/>
              <a:defRPr b="1">
                <a:solidFill>
                  <a:schemeClr val="accent1"/>
                </a:solidFill>
                <a:latin typeface="Corbel" panose="020B0503020204020204" pitchFamily="34" charset="0"/>
              </a:defRPr>
            </a:lvl1pPr>
            <a:lvl2pPr marL="0" indent="0">
              <a:buClr>
                <a:schemeClr val="accent2"/>
              </a:buClr>
              <a:buFont typeface="Arial" panose="020B0604020202020204" pitchFamily="34" charset="0"/>
              <a:buNone/>
              <a:defRPr sz="1800">
                <a:latin typeface="Corbel" panose="020B0503020204020204" pitchFamily="34" charset="0"/>
              </a:defRPr>
            </a:lvl2pPr>
            <a:lvl3pPr marL="277813" indent="-277813">
              <a:buFont typeface="Arial" panose="020B0604020202020204" pitchFamily="34" charset="0"/>
              <a:buChar char="•"/>
              <a:defRPr sz="2000">
                <a:latin typeface="Corbel" panose="020B0503020204020204" pitchFamily="34" charset="0"/>
              </a:defRPr>
            </a:lvl3pPr>
            <a:lvl4pPr marL="623888" indent="-290513">
              <a:buClr>
                <a:schemeClr val="accent1"/>
              </a:buClr>
              <a:buFont typeface="Arial" panose="020B0604020202020204" pitchFamily="34" charset="0"/>
              <a:buChar char="–"/>
              <a:defRPr sz="1400">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2">
            <a:extLst>
              <a:ext uri="{FF2B5EF4-FFF2-40B4-BE49-F238E27FC236}">
                <a16:creationId xmlns:a16="http://schemas.microsoft.com/office/drawing/2014/main" id="{1C8EF164-C863-444D-96BC-DF0FA66CDECC}"/>
              </a:ext>
            </a:extLst>
          </p:cNvPr>
          <p:cNvSpPr>
            <a:spLocks noGrp="1"/>
          </p:cNvSpPr>
          <p:nvPr>
            <p:ph idx="13"/>
          </p:nvPr>
        </p:nvSpPr>
        <p:spPr>
          <a:xfrm>
            <a:off x="7135758" y="2319130"/>
            <a:ext cx="4740383" cy="3853070"/>
          </a:xfrm>
          <a:prstGeom prst="rect">
            <a:avLst/>
          </a:prstGeom>
        </p:spPr>
        <p:txBody>
          <a:bodyPr vert="horz" lIns="0" tIns="0" rIns="0" bIns="0" rtlCol="0">
            <a:noAutofit/>
          </a:bodyPr>
          <a:lstStyle>
            <a:lvl1pPr marL="0" indent="0">
              <a:spcBef>
                <a:spcPts val="800"/>
              </a:spcBef>
              <a:buNone/>
              <a:defRPr sz="1800" b="1">
                <a:solidFill>
                  <a:srgbClr val="7ADFD9"/>
                </a:solidFill>
                <a:latin typeface="Corbel" panose="020B0503020204020204" pitchFamily="34" charset="0"/>
              </a:defRPr>
            </a:lvl1pPr>
            <a:lvl2pPr marL="0" indent="0">
              <a:spcBef>
                <a:spcPts val="300"/>
              </a:spcBef>
              <a:buClr>
                <a:schemeClr val="accent2"/>
              </a:buClr>
              <a:buFont typeface="Arial" panose="020B0604020202020204" pitchFamily="34" charset="0"/>
              <a:buNone/>
              <a:defRPr sz="1800">
                <a:solidFill>
                  <a:schemeClr val="bg1"/>
                </a:solidFill>
                <a:latin typeface="Corbel" panose="020B0503020204020204" pitchFamily="34" charset="0"/>
              </a:defRPr>
            </a:lvl2pPr>
            <a:lvl3pPr marL="277813" indent="-277813">
              <a:spcBef>
                <a:spcPts val="300"/>
              </a:spcBef>
              <a:buClr>
                <a:srgbClr val="7ADFD9"/>
              </a:buClr>
              <a:buFont typeface="Arial" panose="020B0604020202020204" pitchFamily="34" charset="0"/>
              <a:buChar char="•"/>
              <a:defRPr sz="1800">
                <a:solidFill>
                  <a:schemeClr val="bg1"/>
                </a:solidFill>
                <a:latin typeface="Corbel" panose="020B0503020204020204" pitchFamily="34" charset="0"/>
              </a:defRPr>
            </a:lvl3pPr>
            <a:lvl4pPr marL="623888" indent="-290513">
              <a:spcBef>
                <a:spcPts val="300"/>
              </a:spcBef>
              <a:buClr>
                <a:srgbClr val="7ADFD9"/>
              </a:buClr>
              <a:buFont typeface="Arial" panose="020B0604020202020204" pitchFamily="34" charset="0"/>
              <a:buChar char="–"/>
              <a:defRPr sz="1400">
                <a:solidFill>
                  <a:schemeClr val="bg1"/>
                </a:solidFill>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69613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408">
          <p15:clr>
            <a:srgbClr val="FBAE40"/>
          </p15:clr>
        </p15:guide>
        <p15:guide id="2" pos="4104">
          <p15:clr>
            <a:srgbClr val="FBAE40"/>
          </p15:clr>
        </p15:guide>
        <p15:guide id="3" pos="4512">
          <p15:clr>
            <a:srgbClr val="FBAE40"/>
          </p15:clr>
        </p15:guide>
        <p15:guide id="4" orient="horz" pos="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ulti Cas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2B859D8-A88E-D5AF-ED91-5A394ADD983A}"/>
              </a:ext>
            </a:extLst>
          </p:cNvPr>
          <p:cNvGrpSpPr/>
          <p:nvPr userDrawn="1"/>
        </p:nvGrpSpPr>
        <p:grpSpPr>
          <a:xfrm>
            <a:off x="304799" y="5487606"/>
            <a:ext cx="3196684" cy="1046993"/>
            <a:chOff x="304799" y="4683719"/>
            <a:chExt cx="3196684" cy="1046993"/>
          </a:xfrm>
        </p:grpSpPr>
        <p:sp>
          <p:nvSpPr>
            <p:cNvPr id="21" name="Rounded Rectangle 20">
              <a:extLst>
                <a:ext uri="{FF2B5EF4-FFF2-40B4-BE49-F238E27FC236}">
                  <a16:creationId xmlns:a16="http://schemas.microsoft.com/office/drawing/2014/main" id="{CB27DD52-3626-4E3B-96BC-8410C880BAA1}"/>
                </a:ext>
              </a:extLst>
            </p:cNvPr>
            <p:cNvSpPr/>
            <p:nvPr userDrawn="1"/>
          </p:nvSpPr>
          <p:spPr>
            <a:xfrm>
              <a:off x="304799" y="4683719"/>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Rectangle 8">
              <a:extLst>
                <a:ext uri="{FF2B5EF4-FFF2-40B4-BE49-F238E27FC236}">
                  <a16:creationId xmlns:a16="http://schemas.microsoft.com/office/drawing/2014/main" id="{AB6E0974-8041-4F10-5A0E-9CB65BA5B61A}"/>
                </a:ext>
              </a:extLst>
            </p:cNvPr>
            <p:cNvSpPr/>
            <p:nvPr userDrawn="1"/>
          </p:nvSpPr>
          <p:spPr>
            <a:xfrm>
              <a:off x="304799" y="4685542"/>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20" name="Group 19">
            <a:extLst>
              <a:ext uri="{FF2B5EF4-FFF2-40B4-BE49-F238E27FC236}">
                <a16:creationId xmlns:a16="http://schemas.microsoft.com/office/drawing/2014/main" id="{B331E8AC-F086-CF70-6ADA-E6F39B147919}"/>
              </a:ext>
            </a:extLst>
          </p:cNvPr>
          <p:cNvGrpSpPr/>
          <p:nvPr userDrawn="1"/>
        </p:nvGrpSpPr>
        <p:grpSpPr>
          <a:xfrm>
            <a:off x="304799" y="4155840"/>
            <a:ext cx="3196684" cy="1047278"/>
            <a:chOff x="304799" y="3541293"/>
            <a:chExt cx="3196684" cy="1047278"/>
          </a:xfrm>
        </p:grpSpPr>
        <p:sp>
          <p:nvSpPr>
            <p:cNvPr id="16" name="Rounded Rectangle 15">
              <a:extLst>
                <a:ext uri="{FF2B5EF4-FFF2-40B4-BE49-F238E27FC236}">
                  <a16:creationId xmlns:a16="http://schemas.microsoft.com/office/drawing/2014/main" id="{C12CBEDC-64D6-4B72-84A0-2FFEA58453D4}"/>
                </a:ext>
              </a:extLst>
            </p:cNvPr>
            <p:cNvSpPr/>
            <p:nvPr userDrawn="1"/>
          </p:nvSpPr>
          <p:spPr>
            <a:xfrm>
              <a:off x="304799" y="3541578"/>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Corbel" panose="020B0503020204020204" pitchFamily="34" charset="0"/>
              </a:endParaRPr>
            </a:p>
          </p:txBody>
        </p:sp>
        <p:sp>
          <p:nvSpPr>
            <p:cNvPr id="4" name="Rectangle 3">
              <a:extLst>
                <a:ext uri="{FF2B5EF4-FFF2-40B4-BE49-F238E27FC236}">
                  <a16:creationId xmlns:a16="http://schemas.microsoft.com/office/drawing/2014/main" id="{C3D7660D-954F-40BB-5D0B-BCB1F8E8A31A}"/>
                </a:ext>
              </a:extLst>
            </p:cNvPr>
            <p:cNvSpPr/>
            <p:nvPr userDrawn="1"/>
          </p:nvSpPr>
          <p:spPr>
            <a:xfrm>
              <a:off x="304799" y="3541293"/>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10" name="Group 9">
            <a:extLst>
              <a:ext uri="{FF2B5EF4-FFF2-40B4-BE49-F238E27FC236}">
                <a16:creationId xmlns:a16="http://schemas.microsoft.com/office/drawing/2014/main" id="{B7FD94FD-7048-2ED7-19EE-027A88F874BE}"/>
              </a:ext>
            </a:extLst>
          </p:cNvPr>
          <p:cNvGrpSpPr/>
          <p:nvPr userDrawn="1"/>
        </p:nvGrpSpPr>
        <p:grpSpPr>
          <a:xfrm>
            <a:off x="304799" y="2824774"/>
            <a:ext cx="3196684" cy="1046993"/>
            <a:chOff x="304799" y="2399440"/>
            <a:chExt cx="3196684" cy="1046993"/>
          </a:xfrm>
        </p:grpSpPr>
        <p:sp>
          <p:nvSpPr>
            <p:cNvPr id="11" name="Rounded Rectangle 10">
              <a:extLst>
                <a:ext uri="{FF2B5EF4-FFF2-40B4-BE49-F238E27FC236}">
                  <a16:creationId xmlns:a16="http://schemas.microsoft.com/office/drawing/2014/main" id="{C4931B40-C3E4-4EB6-8780-B6349C5789A6}"/>
                </a:ext>
              </a:extLst>
            </p:cNvPr>
            <p:cNvSpPr/>
            <p:nvPr userDrawn="1"/>
          </p:nvSpPr>
          <p:spPr>
            <a:xfrm>
              <a:off x="304799" y="2399440"/>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3" name="Rectangle 2">
              <a:extLst>
                <a:ext uri="{FF2B5EF4-FFF2-40B4-BE49-F238E27FC236}">
                  <a16:creationId xmlns:a16="http://schemas.microsoft.com/office/drawing/2014/main" id="{662A5D73-8E2A-F839-EA19-BDF4A5F66638}"/>
                </a:ext>
              </a:extLst>
            </p:cNvPr>
            <p:cNvSpPr/>
            <p:nvPr userDrawn="1"/>
          </p:nvSpPr>
          <p:spPr>
            <a:xfrm>
              <a:off x="304799" y="2402041"/>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15" name="Group 14">
            <a:extLst>
              <a:ext uri="{FF2B5EF4-FFF2-40B4-BE49-F238E27FC236}">
                <a16:creationId xmlns:a16="http://schemas.microsoft.com/office/drawing/2014/main" id="{C71BFD5A-826E-004A-015D-2241481FACD3}"/>
              </a:ext>
            </a:extLst>
          </p:cNvPr>
          <p:cNvGrpSpPr/>
          <p:nvPr userDrawn="1"/>
        </p:nvGrpSpPr>
        <p:grpSpPr>
          <a:xfrm>
            <a:off x="304799" y="1495840"/>
            <a:ext cx="3196684" cy="1046993"/>
            <a:chOff x="304799" y="1257301"/>
            <a:chExt cx="3196684" cy="1046993"/>
          </a:xfrm>
        </p:grpSpPr>
        <p:sp>
          <p:nvSpPr>
            <p:cNvPr id="6" name="Rounded Rectangle 5">
              <a:extLst>
                <a:ext uri="{FF2B5EF4-FFF2-40B4-BE49-F238E27FC236}">
                  <a16:creationId xmlns:a16="http://schemas.microsoft.com/office/drawing/2014/main" id="{436FF191-661C-4969-9997-FC3426C85297}"/>
                </a:ext>
              </a:extLst>
            </p:cNvPr>
            <p:cNvSpPr/>
            <p:nvPr userDrawn="1"/>
          </p:nvSpPr>
          <p:spPr>
            <a:xfrm>
              <a:off x="304799" y="1257301"/>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7" name="Rectangle 6">
              <a:extLst>
                <a:ext uri="{FF2B5EF4-FFF2-40B4-BE49-F238E27FC236}">
                  <a16:creationId xmlns:a16="http://schemas.microsoft.com/office/drawing/2014/main" id="{F4493AEF-7D91-4FA0-AE62-FEA2761FF8E6}"/>
                </a:ext>
              </a:extLst>
            </p:cNvPr>
            <p:cNvSpPr/>
            <p:nvPr userDrawn="1"/>
          </p:nvSpPr>
          <p:spPr>
            <a:xfrm>
              <a:off x="304799" y="1262788"/>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sp>
        <p:nvSpPr>
          <p:cNvPr id="2" name="Title 1"/>
          <p:cNvSpPr>
            <a:spLocks noGrp="1"/>
          </p:cNvSpPr>
          <p:nvPr userDrawn="1">
            <p:ph type="title"/>
          </p:nvPr>
        </p:nvSpPr>
        <p:spPr>
          <a:xfrm>
            <a:off x="481851"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0114"/>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7770805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Multi Case">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81851"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8148"/>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081893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1752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D63245-683A-A873-03CF-1C87E89DC1BE}"/>
              </a:ext>
            </a:extLst>
          </p:cNvPr>
          <p:cNvSpPr/>
          <p:nvPr userDrawn="1"/>
        </p:nvSpPr>
        <p:spPr>
          <a:xfrm>
            <a:off x="11576050" y="6210300"/>
            <a:ext cx="158750" cy="222250"/>
          </a:xfrm>
          <a:prstGeom prst="rect">
            <a:avLst/>
          </a:prstGeom>
          <a:solidFill>
            <a:srgbClr val="1C2B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931915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Full Picture No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1863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C Title + Content + Chap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8A95-9BF7-42B7-B3C4-95610ADC1259}"/>
              </a:ext>
            </a:extLst>
          </p:cNvPr>
          <p:cNvSpPr>
            <a:spLocks noGrp="1"/>
          </p:cNvSpPr>
          <p:nvPr>
            <p:ph type="title"/>
          </p:nvPr>
        </p:nvSpPr>
        <p:spPr>
          <a:xfrm>
            <a:off x="483704" y="142461"/>
            <a:ext cx="11582400" cy="822960"/>
          </a:xfrm>
        </p:spPr>
        <p:txBody>
          <a:bodyPr/>
          <a:lstStyle>
            <a:lvl1pPr>
              <a:defRPr>
                <a:latin typeface="Corbel" panose="020B0503020204020204" pitchFamily="34" charset="0"/>
              </a:defRPr>
            </a:lvl1pPr>
          </a:lstStyle>
          <a:p>
            <a:r>
              <a:rPr lang="en-US"/>
              <a:t>Click to edit Master title style</a:t>
            </a:r>
            <a:endParaRPr lang="en-AU"/>
          </a:p>
        </p:txBody>
      </p:sp>
      <p:sp>
        <p:nvSpPr>
          <p:cNvPr id="8" name="Content Placeholder 7">
            <a:extLst>
              <a:ext uri="{FF2B5EF4-FFF2-40B4-BE49-F238E27FC236}">
                <a16:creationId xmlns:a16="http://schemas.microsoft.com/office/drawing/2014/main" id="{63C5F34D-BCEC-4423-A698-1F5DD10C72DD}"/>
              </a:ext>
            </a:extLst>
          </p:cNvPr>
          <p:cNvSpPr>
            <a:spLocks noGrp="1"/>
          </p:cNvSpPr>
          <p:nvPr>
            <p:ph sz="quarter" idx="14"/>
          </p:nvPr>
        </p:nvSpPr>
        <p:spPr>
          <a:xfrm>
            <a:off x="6456363" y="1341438"/>
            <a:ext cx="4897437"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7">
            <a:extLst>
              <a:ext uri="{FF2B5EF4-FFF2-40B4-BE49-F238E27FC236}">
                <a16:creationId xmlns:a16="http://schemas.microsoft.com/office/drawing/2014/main" id="{F6F17F8D-9B54-4279-BD41-B75B745E3F5F}"/>
              </a:ext>
            </a:extLst>
          </p:cNvPr>
          <p:cNvSpPr>
            <a:spLocks noGrp="1"/>
          </p:cNvSpPr>
          <p:nvPr>
            <p:ph sz="quarter" idx="15"/>
          </p:nvPr>
        </p:nvSpPr>
        <p:spPr>
          <a:xfrm>
            <a:off x="838201" y="1341438"/>
            <a:ext cx="4897437"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093668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pic>
        <p:nvPicPr>
          <p:cNvPr id="11" name="Picture 10">
            <a:extLst>
              <a:ext uri="{FF2B5EF4-FFF2-40B4-BE49-F238E27FC236}">
                <a16:creationId xmlns:a16="http://schemas.microsoft.com/office/drawing/2014/main" id="{B877438F-583A-C0E2-F2C7-2B01F925DA4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6096000" y="236668"/>
            <a:ext cx="5925964" cy="6621332"/>
          </a:xfrm>
          <a:prstGeom prst="rect">
            <a:avLst/>
          </a:prstGeom>
          <a:effectLst>
            <a:outerShdw blurRad="741483" dist="38100" dir="2700000" sx="101547" sy="101547" algn="tl" rotWithShape="0">
              <a:prstClr val="black">
                <a:alpha val="72777"/>
              </a:prstClr>
            </a:outerShdw>
          </a:effectLst>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69750"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rgbClr val="2FC5C0"/>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spTree>
    <p:extLst>
      <p:ext uri="{BB962C8B-B14F-4D97-AF65-F5344CB8AC3E}">
        <p14:creationId xmlns:p14="http://schemas.microsoft.com/office/powerpoint/2010/main" val="42241179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69750"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rgbClr val="2FC5C0"/>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pic>
        <p:nvPicPr>
          <p:cNvPr id="2" name="Picture 1">
            <a:extLst>
              <a:ext uri="{FF2B5EF4-FFF2-40B4-BE49-F238E27FC236}">
                <a16:creationId xmlns:a16="http://schemas.microsoft.com/office/drawing/2014/main" id="{4E2B98D4-5C62-315A-2DD4-2222947D79D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869338" y="716149"/>
            <a:ext cx="6119462" cy="6141852"/>
          </a:xfrm>
          <a:prstGeom prst="rect">
            <a:avLst/>
          </a:prstGeom>
          <a:effectLst>
            <a:outerShdw blurRad="741483" dist="38100" dir="2700000" sx="101547" sy="101547" algn="tl" rotWithShape="0">
              <a:prstClr val="black">
                <a:alpha val="72777"/>
              </a:prstClr>
            </a:outerShdw>
          </a:effectLst>
        </p:spPr>
      </p:pic>
    </p:spTree>
    <p:extLst>
      <p:ext uri="{BB962C8B-B14F-4D97-AF65-F5344CB8AC3E}">
        <p14:creationId xmlns:p14="http://schemas.microsoft.com/office/powerpoint/2010/main" val="66036005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1"/>
            <a:ext cx="12192000" cy="685800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0DEDD2D7-47FA-E0DD-E5C0-1226FCF309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pic>
        <p:nvPicPr>
          <p:cNvPr id="11" name="Picture 10">
            <a:extLst>
              <a:ext uri="{FF2B5EF4-FFF2-40B4-BE49-F238E27FC236}">
                <a16:creationId xmlns:a16="http://schemas.microsoft.com/office/drawing/2014/main" id="{B877438F-583A-C0E2-F2C7-2B01F925DA4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6139737" y="0"/>
            <a:ext cx="5681904" cy="6858001"/>
          </a:xfrm>
          <a:prstGeom prst="rect">
            <a:avLst/>
          </a:prstGeom>
          <a:effectLst>
            <a:outerShdw blurRad="364604" dist="38100" dir="2700000" algn="tl" rotWithShape="0">
              <a:prstClr val="black">
                <a:alpha val="67000"/>
              </a:prstClr>
            </a:outerShdw>
          </a:effectLst>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79689"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rgbClr val="2FC5C0"/>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spTree>
    <p:extLst>
      <p:ext uri="{BB962C8B-B14F-4D97-AF65-F5344CB8AC3E}">
        <p14:creationId xmlns:p14="http://schemas.microsoft.com/office/powerpoint/2010/main" val="11960913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77741" y="142461"/>
            <a:ext cx="11582400" cy="822960"/>
          </a:xfrm>
        </p:spPr>
        <p:txBody>
          <a:bodyPr lIns="0" tIns="0" rIns="0" bIns="0"/>
          <a:lstStyle>
            <a:lvl1pPr>
              <a:defRPr sz="2800" b="0" i="0">
                <a:solidFill>
                  <a:schemeClr val="bg1"/>
                </a:solidFill>
                <a:latin typeface="Corbel"/>
                <a:cs typeface="Corbe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Tree>
    <p:extLst>
      <p:ext uri="{BB962C8B-B14F-4D97-AF65-F5344CB8AC3E}">
        <p14:creationId xmlns:p14="http://schemas.microsoft.com/office/powerpoint/2010/main" val="16457126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69750"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chemeClr val="bg1"/>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pic>
        <p:nvPicPr>
          <p:cNvPr id="4" name="Picture 3" descr="A screenshot of a video game&#10;&#10;Description automatically generated with low confidence">
            <a:extLst>
              <a:ext uri="{FF2B5EF4-FFF2-40B4-BE49-F238E27FC236}">
                <a16:creationId xmlns:a16="http://schemas.microsoft.com/office/drawing/2014/main" id="{8F418341-8671-0258-588B-322BB590C9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359" y="6338227"/>
            <a:ext cx="1211305" cy="261103"/>
          </a:xfrm>
          <a:prstGeom prst="rect">
            <a:avLst/>
          </a:prstGeom>
        </p:spPr>
      </p:pic>
    </p:spTree>
    <p:extLst>
      <p:ext uri="{BB962C8B-B14F-4D97-AF65-F5344CB8AC3E}">
        <p14:creationId xmlns:p14="http://schemas.microsoft.com/office/powerpoint/2010/main" val="42218875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577008"/>
            <a:ext cx="11582400" cy="4603873"/>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a:xfrm>
            <a:off x="483705" y="142460"/>
            <a:ext cx="11582400" cy="822960"/>
          </a:xfrm>
        </p:spPr>
        <p:txBody>
          <a:bodyPr/>
          <a:lstStyle>
            <a:lvl1pPr>
              <a:defRPr>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23336524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3_Title and Content Blue Reversed">
  <p:cSld name="3_Title and Content Blue Reversed">
    <p:spTree>
      <p:nvGrpSpPr>
        <p:cNvPr id="1" name="Shape 22"/>
        <p:cNvGrpSpPr/>
        <p:nvPr/>
      </p:nvGrpSpPr>
      <p:grpSpPr>
        <a:xfrm>
          <a:off x="0" y="0"/>
          <a:ext cx="0" cy="0"/>
          <a:chOff x="0" y="0"/>
          <a:chExt cx="0" cy="0"/>
        </a:xfrm>
      </p:grpSpPr>
      <p:sp>
        <p:nvSpPr>
          <p:cNvPr id="23" name="Google Shape;23;p20"/>
          <p:cNvSpPr txBox="1">
            <a:spLocks noGrp="1"/>
          </p:cNvSpPr>
          <p:nvPr>
            <p:ph type="sldNum" idx="12"/>
          </p:nvPr>
        </p:nvSpPr>
        <p:spPr>
          <a:xfrm>
            <a:off x="9139936" y="6366824"/>
            <a:ext cx="28448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9pPr>
          </a:lstStyle>
          <a:p>
            <a:fld id="{00000000-1234-1234-1234-123412341234}" type="slidenum">
              <a:rPr lang="en" smtClean="0"/>
              <a:pPr/>
              <a:t>‹#›</a:t>
            </a:fld>
            <a:endParaRPr lang="en"/>
          </a:p>
        </p:txBody>
      </p:sp>
      <p:sp>
        <p:nvSpPr>
          <p:cNvPr id="25" name="Google Shape;25;p20"/>
          <p:cNvSpPr txBox="1">
            <a:spLocks noGrp="1"/>
          </p:cNvSpPr>
          <p:nvPr>
            <p:ph type="title"/>
          </p:nvPr>
        </p:nvSpPr>
        <p:spPr>
          <a:xfrm>
            <a:off x="392444" y="481420"/>
            <a:ext cx="11327600" cy="564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2000"/>
              <a:buFont typeface="Oswald"/>
              <a:buNone/>
              <a:defRPr sz="2800">
                <a:solidFill>
                  <a:schemeClr val="bg1"/>
                </a:solidFill>
                <a:latin typeface="Corbel" panose="020B0503020204020204" pitchFamily="34" charset="0"/>
                <a:ea typeface="Corbel" panose="020B0503020204020204" pitchFamily="34" charset="0"/>
                <a:cs typeface="Arial" panose="020B0604020202020204" pitchFamily="34" charset="0"/>
                <a:sym typeface="Oswald"/>
              </a:defRPr>
            </a:lvl1pPr>
            <a:lvl2pPr lvl="1" algn="l">
              <a:lnSpc>
                <a:spcPct val="100000"/>
              </a:lnSpc>
              <a:spcBef>
                <a:spcPts val="0"/>
              </a:spcBef>
              <a:spcAft>
                <a:spcPts val="0"/>
              </a:spcAft>
              <a:buSzPts val="1400"/>
              <a:buFont typeface="Oswald"/>
              <a:buNone/>
              <a:defRPr>
                <a:latin typeface="Oswald"/>
                <a:ea typeface="Oswald"/>
                <a:cs typeface="Oswald"/>
                <a:sym typeface="Oswald"/>
              </a:defRPr>
            </a:lvl2pPr>
            <a:lvl3pPr lvl="2" algn="l">
              <a:lnSpc>
                <a:spcPct val="100000"/>
              </a:lnSpc>
              <a:spcBef>
                <a:spcPts val="0"/>
              </a:spcBef>
              <a:spcAft>
                <a:spcPts val="0"/>
              </a:spcAft>
              <a:buSzPts val="1400"/>
              <a:buFont typeface="Oswald"/>
              <a:buNone/>
              <a:defRPr>
                <a:latin typeface="Oswald"/>
                <a:ea typeface="Oswald"/>
                <a:cs typeface="Oswald"/>
                <a:sym typeface="Oswald"/>
              </a:defRPr>
            </a:lvl3pPr>
            <a:lvl4pPr lvl="3" algn="l">
              <a:lnSpc>
                <a:spcPct val="100000"/>
              </a:lnSpc>
              <a:spcBef>
                <a:spcPts val="0"/>
              </a:spcBef>
              <a:spcAft>
                <a:spcPts val="0"/>
              </a:spcAft>
              <a:buSzPts val="1400"/>
              <a:buFont typeface="Oswald"/>
              <a:buNone/>
              <a:defRPr>
                <a:latin typeface="Oswald"/>
                <a:ea typeface="Oswald"/>
                <a:cs typeface="Oswald"/>
                <a:sym typeface="Oswald"/>
              </a:defRPr>
            </a:lvl4pPr>
            <a:lvl5pPr lvl="4" algn="l">
              <a:lnSpc>
                <a:spcPct val="100000"/>
              </a:lnSpc>
              <a:spcBef>
                <a:spcPts val="0"/>
              </a:spcBef>
              <a:spcAft>
                <a:spcPts val="0"/>
              </a:spcAft>
              <a:buSzPts val="1400"/>
              <a:buFont typeface="Oswald"/>
              <a:buNone/>
              <a:defRPr>
                <a:latin typeface="Oswald"/>
                <a:ea typeface="Oswald"/>
                <a:cs typeface="Oswald"/>
                <a:sym typeface="Oswald"/>
              </a:defRPr>
            </a:lvl5pPr>
            <a:lvl6pPr lvl="5" algn="l">
              <a:lnSpc>
                <a:spcPct val="100000"/>
              </a:lnSpc>
              <a:spcBef>
                <a:spcPts val="0"/>
              </a:spcBef>
              <a:spcAft>
                <a:spcPts val="0"/>
              </a:spcAft>
              <a:buSzPts val="1400"/>
              <a:buFont typeface="Oswald"/>
              <a:buNone/>
              <a:defRPr>
                <a:latin typeface="Oswald"/>
                <a:ea typeface="Oswald"/>
                <a:cs typeface="Oswald"/>
                <a:sym typeface="Oswald"/>
              </a:defRPr>
            </a:lvl6pPr>
            <a:lvl7pPr lvl="6" algn="l">
              <a:lnSpc>
                <a:spcPct val="100000"/>
              </a:lnSpc>
              <a:spcBef>
                <a:spcPts val="0"/>
              </a:spcBef>
              <a:spcAft>
                <a:spcPts val="0"/>
              </a:spcAft>
              <a:buSzPts val="1400"/>
              <a:buFont typeface="Oswald"/>
              <a:buNone/>
              <a:defRPr>
                <a:latin typeface="Oswald"/>
                <a:ea typeface="Oswald"/>
                <a:cs typeface="Oswald"/>
                <a:sym typeface="Oswald"/>
              </a:defRPr>
            </a:lvl7pPr>
            <a:lvl8pPr lvl="7" algn="l">
              <a:lnSpc>
                <a:spcPct val="100000"/>
              </a:lnSpc>
              <a:spcBef>
                <a:spcPts val="0"/>
              </a:spcBef>
              <a:spcAft>
                <a:spcPts val="0"/>
              </a:spcAft>
              <a:buSzPts val="1400"/>
              <a:buFont typeface="Oswald"/>
              <a:buNone/>
              <a:defRPr>
                <a:latin typeface="Oswald"/>
                <a:ea typeface="Oswald"/>
                <a:cs typeface="Oswald"/>
                <a:sym typeface="Oswald"/>
              </a:defRPr>
            </a:lvl8pPr>
            <a:lvl9pPr lvl="8" algn="l">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26" name="Google Shape;26;p20"/>
          <p:cNvSpPr txBox="1">
            <a:spLocks noGrp="1"/>
          </p:cNvSpPr>
          <p:nvPr>
            <p:ph type="body" idx="1"/>
          </p:nvPr>
        </p:nvSpPr>
        <p:spPr>
          <a:xfrm>
            <a:off x="609600" y="1695824"/>
            <a:ext cx="10972800" cy="4853600"/>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427"/>
              </a:spcBef>
              <a:spcAft>
                <a:spcPts val="0"/>
              </a:spcAft>
              <a:buClr>
                <a:srgbClr val="1B1D1F"/>
              </a:buClr>
              <a:buSzPts val="1600"/>
              <a:buNone/>
              <a:defRPr>
                <a:solidFill>
                  <a:schemeClr val="bg1"/>
                </a:solidFill>
                <a:latin typeface="Corbel" panose="020B0503020204020204" pitchFamily="34" charset="0"/>
                <a:ea typeface="Corbel" panose="020B0503020204020204" pitchFamily="34" charset="0"/>
                <a:cs typeface="Arial" panose="020B0604020202020204" pitchFamily="34" charset="0"/>
                <a:sym typeface="Calibri"/>
              </a:defRPr>
            </a:lvl1pPr>
            <a:lvl2pPr marL="1219170" lvl="1"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2pPr>
            <a:lvl3pPr marL="1828754" lvl="2"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3pPr>
            <a:lvl4pPr marL="2438339" lvl="3"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4pPr>
            <a:lvl5pPr marL="3047924" lvl="4"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393352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_General Slide">
  <p:cSld name="2_General Slide">
    <p:spTree>
      <p:nvGrpSpPr>
        <p:cNvPr id="1" name="Shape 38"/>
        <p:cNvGrpSpPr/>
        <p:nvPr/>
      </p:nvGrpSpPr>
      <p:grpSpPr>
        <a:xfrm>
          <a:off x="0" y="0"/>
          <a:ext cx="0" cy="0"/>
          <a:chOff x="0" y="0"/>
          <a:chExt cx="0" cy="0"/>
        </a:xfrm>
      </p:grpSpPr>
      <p:sp>
        <p:nvSpPr>
          <p:cNvPr id="40" name="Google Shape;40;p26"/>
          <p:cNvSpPr txBox="1">
            <a:spLocks noGrp="1"/>
          </p:cNvSpPr>
          <p:nvPr>
            <p:ph type="body" idx="1"/>
          </p:nvPr>
        </p:nvSpPr>
        <p:spPr>
          <a:xfrm>
            <a:off x="384080" y="537254"/>
            <a:ext cx="10795099" cy="372268"/>
          </a:xfrm>
          <a:prstGeom prst="rect">
            <a:avLst/>
          </a:prstGeom>
          <a:noFill/>
          <a:ln>
            <a:noFill/>
          </a:ln>
        </p:spPr>
        <p:txBody>
          <a:bodyPr spcFirstLastPara="1" wrap="square" lIns="91425" tIns="45700" rIns="91425" bIns="45700" anchor="ctr" anchorCtr="0">
            <a:noAutofit/>
          </a:bodyPr>
          <a:lstStyle>
            <a:lvl1pPr marL="8466" lvl="0" indent="0" algn="l">
              <a:spcBef>
                <a:spcPts val="533"/>
              </a:spcBef>
              <a:spcAft>
                <a:spcPts val="0"/>
              </a:spcAft>
              <a:buClr>
                <a:schemeClr val="lt1"/>
              </a:buClr>
              <a:buSzPts val="2000"/>
              <a:buNone/>
              <a:tabLst/>
              <a:defRPr sz="2800" b="0" i="0">
                <a:solidFill>
                  <a:schemeClr val="lt1"/>
                </a:solidFill>
                <a:latin typeface="Corbel" panose="020B0503020204020204" pitchFamily="34" charset="0"/>
                <a:ea typeface="Corbel" panose="020B0503020204020204" pitchFamily="34" charset="0"/>
                <a:cs typeface="Calibri" panose="020F0502020204030204" pitchFamily="34" charset="0"/>
                <a:sym typeface="Proxima Nova"/>
              </a:defRPr>
            </a:lvl1pPr>
            <a:lvl2pPr marL="1219140" lvl="1" indent="-304784" algn="l">
              <a:spcBef>
                <a:spcPts val="540"/>
              </a:spcBef>
              <a:spcAft>
                <a:spcPts val="0"/>
              </a:spcAft>
              <a:buClr>
                <a:schemeClr val="dk1"/>
              </a:buClr>
              <a:buSzPts val="2025"/>
              <a:buNone/>
              <a:defRPr sz="2700"/>
            </a:lvl2pPr>
            <a:lvl3pPr marL="1828709" lvl="2" indent="-304784" algn="l">
              <a:spcBef>
                <a:spcPts val="540"/>
              </a:spcBef>
              <a:spcAft>
                <a:spcPts val="0"/>
              </a:spcAft>
              <a:buClr>
                <a:schemeClr val="dk1"/>
              </a:buClr>
              <a:buSzPts val="2025"/>
              <a:buNone/>
              <a:defRPr sz="2700"/>
            </a:lvl3pPr>
            <a:lvl4pPr marL="2438278" lvl="3" indent="-304784" algn="l">
              <a:spcBef>
                <a:spcPts val="540"/>
              </a:spcBef>
              <a:spcAft>
                <a:spcPts val="0"/>
              </a:spcAft>
              <a:buClr>
                <a:schemeClr val="dk1"/>
              </a:buClr>
              <a:buSzPts val="2025"/>
              <a:buNone/>
              <a:defRPr sz="2700"/>
            </a:lvl4pPr>
            <a:lvl5pPr marL="3047848" lvl="4" indent="-304784" algn="l">
              <a:spcBef>
                <a:spcPts val="540"/>
              </a:spcBef>
              <a:spcAft>
                <a:spcPts val="0"/>
              </a:spcAft>
              <a:buClr>
                <a:schemeClr val="dk1"/>
              </a:buClr>
              <a:buSzPts val="2025"/>
              <a:buNone/>
              <a:defRPr sz="2700"/>
            </a:lvl5pPr>
            <a:lvl6pPr marL="3657418" lvl="5" indent="-457178" algn="l">
              <a:spcBef>
                <a:spcPts val="480"/>
              </a:spcBef>
              <a:spcAft>
                <a:spcPts val="0"/>
              </a:spcAft>
              <a:buClr>
                <a:schemeClr val="dk1"/>
              </a:buClr>
              <a:buSzPts val="1800"/>
              <a:buChar char="•"/>
              <a:defRPr/>
            </a:lvl6pPr>
            <a:lvl7pPr marL="4266987" lvl="6" indent="-457178" algn="l">
              <a:spcBef>
                <a:spcPts val="480"/>
              </a:spcBef>
              <a:spcAft>
                <a:spcPts val="0"/>
              </a:spcAft>
              <a:buClr>
                <a:schemeClr val="dk1"/>
              </a:buClr>
              <a:buSzPts val="1800"/>
              <a:buChar char="•"/>
              <a:defRPr/>
            </a:lvl7pPr>
            <a:lvl8pPr marL="4876557" lvl="7" indent="-457178" algn="l">
              <a:spcBef>
                <a:spcPts val="480"/>
              </a:spcBef>
              <a:spcAft>
                <a:spcPts val="0"/>
              </a:spcAft>
              <a:buClr>
                <a:schemeClr val="dk1"/>
              </a:buClr>
              <a:buSzPts val="1800"/>
              <a:buChar char="•"/>
              <a:defRPr/>
            </a:lvl8pPr>
            <a:lvl9pPr marL="5486126" lvl="8" indent="-457178"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249768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F5D03F-2657-B9A3-3CF3-591C874ECA0C}"/>
              </a:ext>
            </a:extLst>
          </p:cNvPr>
          <p:cNvSpPr/>
          <p:nvPr userDrawn="1"/>
        </p:nvSpPr>
        <p:spPr>
          <a:xfrm>
            <a:off x="11576050" y="6210300"/>
            <a:ext cx="158750" cy="222250"/>
          </a:xfrm>
          <a:prstGeom prst="rect">
            <a:avLst/>
          </a:prstGeom>
          <a:solidFill>
            <a:srgbClr val="1C2B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1463883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83705" y="142461"/>
            <a:ext cx="11582400" cy="822960"/>
          </a:xfrm>
        </p:spPr>
        <p:txBody>
          <a:bodyPr lIns="0" tIns="0" rIns="0" bIns="0"/>
          <a:lstStyle>
            <a:lvl1pPr>
              <a:defRPr sz="2800" b="0" i="0">
                <a:solidFill>
                  <a:schemeClr val="bg1"/>
                </a:solidFill>
                <a:latin typeface="Corbel"/>
                <a:cs typeface="Corbel"/>
              </a:defRPr>
            </a:lvl1pPr>
          </a:lstStyle>
          <a:p>
            <a:endParaRPr/>
          </a:p>
        </p:txBody>
      </p:sp>
      <p:sp>
        <p:nvSpPr>
          <p:cNvPr id="3" name="Holder 3"/>
          <p:cNvSpPr>
            <a:spLocks noGrp="1"/>
          </p:cNvSpPr>
          <p:nvPr>
            <p:ph type="body" idx="1"/>
          </p:nvPr>
        </p:nvSpPr>
        <p:spPr/>
        <p:txBody>
          <a:bodyPr lIns="0" tIns="0" rIns="0" bIns="0"/>
          <a:lstStyle>
            <a:lvl1pPr>
              <a:defRPr sz="2000" b="1" i="0">
                <a:solidFill>
                  <a:schemeClr val="bg1"/>
                </a:solidFill>
                <a:latin typeface="Corbel"/>
                <a:cs typeface="Corbel"/>
              </a:defRPr>
            </a:lvl1pPr>
          </a:lstStyle>
          <a:p>
            <a:endParaRPr/>
          </a:p>
        </p:txBody>
      </p:sp>
    </p:spTree>
    <p:extLst>
      <p:ext uri="{BB962C8B-B14F-4D97-AF65-F5344CB8AC3E}">
        <p14:creationId xmlns:p14="http://schemas.microsoft.com/office/powerpoint/2010/main" val="6184658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8B83B-BBB0-47FC-A629-BA0531915F09}"/>
              </a:ext>
            </a:extLst>
          </p:cNvPr>
          <p:cNvSpPr>
            <a:spLocks noGrp="1"/>
          </p:cNvSpPr>
          <p:nvPr>
            <p:ph type="title"/>
          </p:nvPr>
        </p:nvSpPr>
        <p:spPr/>
        <p:txBody>
          <a:bodyPr/>
          <a:lstStyle/>
          <a:p>
            <a:r>
              <a:rPr lang="en-US"/>
              <a:t>Click to edit Master title style</a:t>
            </a:r>
            <a:endParaRPr lang="en-AU"/>
          </a:p>
        </p:txBody>
      </p:sp>
      <p:sp>
        <p:nvSpPr>
          <p:cNvPr id="4" name="Content Placeholder 7">
            <a:extLst>
              <a:ext uri="{FF2B5EF4-FFF2-40B4-BE49-F238E27FC236}">
                <a16:creationId xmlns:a16="http://schemas.microsoft.com/office/drawing/2014/main" id="{08A283A1-7ADC-472C-9D11-29BEFDCD0127}"/>
              </a:ext>
            </a:extLst>
          </p:cNvPr>
          <p:cNvSpPr>
            <a:spLocks noGrp="1"/>
          </p:cNvSpPr>
          <p:nvPr>
            <p:ph sz="quarter" idx="14" hasCustomPrompt="1"/>
          </p:nvPr>
        </p:nvSpPr>
        <p:spPr>
          <a:xfrm>
            <a:off x="6096001" y="1254544"/>
            <a:ext cx="5257800" cy="4838968"/>
          </a:xfrm>
        </p:spPr>
        <p:txBody>
          <a:bodyPr/>
          <a:lstStyle>
            <a:lvl5pPr>
              <a:defRPr lang="en-AU" sz="1600" b="1" kern="1200" dirty="0">
                <a:solidFill>
                  <a:schemeClr val="accent1"/>
                </a:solidFill>
                <a:latin typeface="+mn-lt"/>
                <a:ea typeface="+mn-ea"/>
                <a:cs typeface="+mn-cs"/>
              </a:defRPr>
            </a:lvl5pPr>
          </a:lstStyle>
          <a:p>
            <a:pPr lvl="1"/>
            <a:r>
              <a:rPr lang="en-US"/>
              <a:t>Second level</a:t>
            </a:r>
          </a:p>
          <a:p>
            <a:pPr lvl="2"/>
            <a:r>
              <a:rPr lang="en-US"/>
              <a:t>Third level</a:t>
            </a:r>
          </a:p>
          <a:p>
            <a:pPr lvl="3"/>
            <a:r>
              <a:rPr lang="en-US"/>
              <a:t>Fourth level</a:t>
            </a:r>
          </a:p>
          <a:p>
            <a:pPr marL="0" lvl="4" indent="0" algn="l" defTabSz="914400" rtl="0" eaLnBrk="1" latinLnBrk="0" hangingPunct="1">
              <a:lnSpc>
                <a:spcPct val="100000"/>
              </a:lnSpc>
              <a:spcBef>
                <a:spcPts val="1200"/>
              </a:spcBef>
              <a:buFont typeface="Arial" panose="020B0604020202020204" pitchFamily="34" charset="0"/>
              <a:buNone/>
            </a:pPr>
            <a:r>
              <a:rPr lang="en-US"/>
              <a:t>Fifth level</a:t>
            </a:r>
            <a:endParaRPr lang="en-AU"/>
          </a:p>
        </p:txBody>
      </p:sp>
      <p:sp>
        <p:nvSpPr>
          <p:cNvPr id="5" name="Content Placeholder 7">
            <a:extLst>
              <a:ext uri="{FF2B5EF4-FFF2-40B4-BE49-F238E27FC236}">
                <a16:creationId xmlns:a16="http://schemas.microsoft.com/office/drawing/2014/main" id="{EC71D23A-82C5-42B8-A41D-B6D498BDED56}"/>
              </a:ext>
            </a:extLst>
          </p:cNvPr>
          <p:cNvSpPr>
            <a:spLocks noGrp="1"/>
          </p:cNvSpPr>
          <p:nvPr>
            <p:ph sz="quarter" idx="15" hasCustomPrompt="1"/>
          </p:nvPr>
        </p:nvSpPr>
        <p:spPr>
          <a:xfrm>
            <a:off x="838201" y="1254544"/>
            <a:ext cx="5257799" cy="4838968"/>
          </a:xfrm>
        </p:spPr>
        <p:txBody>
          <a:bodyPr/>
          <a:lstStyle>
            <a:lvl5pPr>
              <a:defRPr lang="en-AU" sz="1600" b="1" kern="1200" dirty="0">
                <a:solidFill>
                  <a:schemeClr val="accent1"/>
                </a:solidFill>
                <a:latin typeface="+mn-lt"/>
                <a:ea typeface="+mn-ea"/>
                <a:cs typeface="+mn-cs"/>
              </a:defRPr>
            </a:lvl5pPr>
          </a:lstStyle>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4">
            <a:extLst>
              <a:ext uri="{FF2B5EF4-FFF2-40B4-BE49-F238E27FC236}">
                <a16:creationId xmlns:a16="http://schemas.microsoft.com/office/drawing/2014/main" id="{2665B518-A9F8-44FF-A056-D735C1B5FD4D}"/>
              </a:ext>
            </a:extLst>
          </p:cNvPr>
          <p:cNvSpPr>
            <a:spLocks noGrp="1"/>
          </p:cNvSpPr>
          <p:nvPr>
            <p:ph type="body" sz="quarter" idx="16"/>
          </p:nvPr>
        </p:nvSpPr>
        <p:spPr>
          <a:xfrm>
            <a:off x="838200" y="840205"/>
            <a:ext cx="10515600" cy="414338"/>
          </a:xfrm>
        </p:spPr>
        <p:txBody>
          <a:bodyPr/>
          <a:lstStyle/>
          <a:p>
            <a:pPr lvl="0"/>
            <a:r>
              <a:rPr lang="en-US"/>
              <a:t>Click to edit Master text styles</a:t>
            </a:r>
            <a:endParaRPr lang="en-AU"/>
          </a:p>
        </p:txBody>
      </p:sp>
      <p:sp>
        <p:nvSpPr>
          <p:cNvPr id="8" name="Footer Placeholder 7">
            <a:extLst>
              <a:ext uri="{FF2B5EF4-FFF2-40B4-BE49-F238E27FC236}">
                <a16:creationId xmlns:a16="http://schemas.microsoft.com/office/drawing/2014/main" id="{690C21E0-F0F6-4F2D-80BC-759ACB90B8CE}"/>
              </a:ext>
            </a:extLst>
          </p:cNvPr>
          <p:cNvSpPr>
            <a:spLocks noGrp="1"/>
          </p:cNvSpPr>
          <p:nvPr>
            <p:ph type="ftr" sz="quarter" idx="17"/>
          </p:nvPr>
        </p:nvSpPr>
        <p:spPr/>
        <p:txBody>
          <a:bodyPr/>
          <a:lstStyle/>
          <a:p>
            <a:endParaRPr lang="en-AU" b="1">
              <a:solidFill>
                <a:srgbClr val="363636"/>
              </a:solidFill>
            </a:endParaRPr>
          </a:p>
        </p:txBody>
      </p:sp>
      <p:sp>
        <p:nvSpPr>
          <p:cNvPr id="9" name="Slide Number Placeholder 8">
            <a:extLst>
              <a:ext uri="{FF2B5EF4-FFF2-40B4-BE49-F238E27FC236}">
                <a16:creationId xmlns:a16="http://schemas.microsoft.com/office/drawing/2014/main" id="{7B165D43-5BED-4C7E-8449-7C7D95437C12}"/>
              </a:ext>
            </a:extLst>
          </p:cNvPr>
          <p:cNvSpPr>
            <a:spLocks noGrp="1"/>
          </p:cNvSpPr>
          <p:nvPr>
            <p:ph type="sldNum" sz="quarter" idx="18"/>
          </p:nvPr>
        </p:nvSpPr>
        <p:spPr/>
        <p:txBody>
          <a:bodyPr/>
          <a:lstStyle/>
          <a:p>
            <a:r>
              <a:rPr lang="en-AU"/>
              <a:t>Pg. </a:t>
            </a:r>
            <a:fld id="{9B86C48D-E35C-4C42-A327-528E111A366B}" type="slidenum">
              <a:rPr lang="en-AU" smtClean="0"/>
              <a:pPr/>
              <a:t>‹#›</a:t>
            </a:fld>
            <a:endParaRPr lang="en-AU"/>
          </a:p>
        </p:txBody>
      </p:sp>
    </p:spTree>
    <p:extLst>
      <p:ext uri="{BB962C8B-B14F-4D97-AF65-F5344CB8AC3E}">
        <p14:creationId xmlns:p14="http://schemas.microsoft.com/office/powerpoint/2010/main" val="81151267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4ABE-24EC-ACC1-F78D-638377BB02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30732D09-CCFE-7F13-D983-3E41C75A9F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F2C4C1EC-F36C-EA30-DFE9-F62DBDA55323}"/>
              </a:ext>
            </a:extLst>
          </p:cNvPr>
          <p:cNvSpPr>
            <a:spLocks noGrp="1"/>
          </p:cNvSpPr>
          <p:nvPr>
            <p:ph type="dt" sz="half" idx="10"/>
          </p:nvPr>
        </p:nvSpPr>
        <p:spPr/>
        <p:txBody>
          <a:bodyPr/>
          <a:lstStyle/>
          <a:p>
            <a:fld id="{6845D6E6-4DB7-4C27-B12D-AC00FD5FA4EE}" type="datetimeFigureOut">
              <a:rPr lang="en-PH" smtClean="0"/>
              <a:t>28/10/2025</a:t>
            </a:fld>
            <a:endParaRPr lang="en-PH"/>
          </a:p>
        </p:txBody>
      </p:sp>
      <p:sp>
        <p:nvSpPr>
          <p:cNvPr id="5" name="Footer Placeholder 4">
            <a:extLst>
              <a:ext uri="{FF2B5EF4-FFF2-40B4-BE49-F238E27FC236}">
                <a16:creationId xmlns:a16="http://schemas.microsoft.com/office/drawing/2014/main" id="{3EE7C1E5-7356-73FC-CD71-B14634DFD33C}"/>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ABF98C39-ADC9-1013-4A4F-BE72E26F7526}"/>
              </a:ext>
            </a:extLst>
          </p:cNvPr>
          <p:cNvSpPr>
            <a:spLocks noGrp="1"/>
          </p:cNvSpPr>
          <p:nvPr>
            <p:ph type="sldNum" sz="quarter" idx="12"/>
          </p:nvPr>
        </p:nvSpPr>
        <p:spPr/>
        <p:txBody>
          <a:bodyPr/>
          <a:lstStyle/>
          <a:p>
            <a:fld id="{80A81433-83FC-4C4C-AD2A-A8E0625B279B}" type="slidenum">
              <a:rPr lang="en-PH" smtClean="0"/>
              <a:t>‹#›</a:t>
            </a:fld>
            <a:endParaRPr lang="en-PH"/>
          </a:p>
        </p:txBody>
      </p:sp>
    </p:spTree>
    <p:extLst>
      <p:ext uri="{BB962C8B-B14F-4D97-AF65-F5344CB8AC3E}">
        <p14:creationId xmlns:p14="http://schemas.microsoft.com/office/powerpoint/2010/main" val="29467791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Only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p:txBody>
          <a:bodyPr/>
          <a:lstStyle>
            <a:lvl1pPr>
              <a:defRPr>
                <a:solidFill>
                  <a:srgbClr val="007681"/>
                </a:solidFill>
              </a:defRPr>
            </a:lvl1pPr>
          </a:lstStyle>
          <a:p>
            <a:r>
              <a:rPr lang="en-GB"/>
              <a:t>Click to edit Master title style</a:t>
            </a:r>
            <a:endParaRPr lang="en-US"/>
          </a:p>
        </p:txBody>
      </p:sp>
    </p:spTree>
    <p:extLst>
      <p:ext uri="{BB962C8B-B14F-4D97-AF65-F5344CB8AC3E}">
        <p14:creationId xmlns:p14="http://schemas.microsoft.com/office/powerpoint/2010/main" val="4036318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577008"/>
            <a:ext cx="11582400" cy="4603873"/>
          </a:xfrm>
          <a:prstGeom prst="rect">
            <a:avLst/>
          </a:prstGeom>
        </p:spPr>
        <p:txBody>
          <a:bodyPr vert="horz" lIns="0" tIns="0" rIns="0" bIns="0" rtlCol="0">
            <a:noAutofit/>
          </a:bodyPr>
          <a:lstStyle>
            <a:lvl1pPr>
              <a:defRPr>
                <a:solidFill>
                  <a:schemeClr val="bg1"/>
                </a:solidFill>
                <a:latin typeface="Corbel" panose="020B0503020204020204" pitchFamily="34" charset="0"/>
              </a:defRPr>
            </a:lvl1pPr>
            <a:lvl2pPr>
              <a:defRPr>
                <a:solidFill>
                  <a:schemeClr val="bg1"/>
                </a:solidFill>
                <a:latin typeface="Corbel" panose="020B0503020204020204" pitchFamily="34" charset="0"/>
              </a:defRPr>
            </a:lvl2pPr>
            <a:lvl3pPr>
              <a:defRPr>
                <a:solidFill>
                  <a:schemeClr val="bg1"/>
                </a:solidFill>
                <a:latin typeface="Corbel" panose="020B0503020204020204" pitchFamily="34" charset="0"/>
              </a:defRPr>
            </a:lvl3pPr>
            <a:lvl4pPr>
              <a:defRPr>
                <a:solidFill>
                  <a:schemeClr val="bg1"/>
                </a:solidFill>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a:xfrm>
            <a:off x="483072" y="139093"/>
            <a:ext cx="11582400" cy="822960"/>
          </a:xfrm>
        </p:spPr>
        <p:txBody>
          <a:bodyPr/>
          <a:lstStyle>
            <a:lvl1pPr>
              <a:defRPr>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6088894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Title Text">
    <p:bg>
      <p:bgRef idx="1001">
        <a:schemeClr val="bg1"/>
      </p:bgRef>
    </p:bg>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649666"/>
            <a:ext cx="11582400" cy="4603873"/>
          </a:xfrm>
          <a:prstGeom prst="rect">
            <a:avLst/>
          </a:prstGeom>
        </p:spPr>
        <p:txBody>
          <a:bodyPr vert="horz" lIns="0" tIns="0" rIns="0" bIns="0" rtlCol="0">
            <a:noAutofit/>
          </a:bodyPr>
          <a:lstStyle>
            <a:lvl1pPr>
              <a:defRPr>
                <a:solidFill>
                  <a:srgbClr val="192954"/>
                </a:solidFill>
                <a:latin typeface="Corbel" panose="020B0503020204020204" pitchFamily="34" charset="0"/>
              </a:defRPr>
            </a:lvl1pPr>
            <a:lvl2pPr>
              <a:defRPr>
                <a:solidFill>
                  <a:srgbClr val="192954"/>
                </a:solidFill>
                <a:latin typeface="Corbel" panose="020B0503020204020204" pitchFamily="34" charset="0"/>
              </a:defRPr>
            </a:lvl2pPr>
            <a:lvl3pPr>
              <a:defRPr>
                <a:solidFill>
                  <a:srgbClr val="192954"/>
                </a:solidFill>
                <a:latin typeface="Corbel" panose="020B0503020204020204" pitchFamily="34" charset="0"/>
              </a:defRPr>
            </a:lvl3pPr>
            <a:lvl4pPr>
              <a:defRPr>
                <a:solidFill>
                  <a:srgbClr val="192954"/>
                </a:solidFill>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a:xfrm>
            <a:off x="483072" y="139093"/>
            <a:ext cx="11582400" cy="822960"/>
          </a:xfrm>
        </p:spPr>
        <p:txBody>
          <a:bodyPr/>
          <a:lstStyle>
            <a:lvl1pPr>
              <a:defRPr>
                <a:latin typeface="Corbel" panose="020B0503020204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A0152794-493E-7BB4-8F13-5791E26B664A}"/>
              </a:ext>
            </a:extLst>
          </p:cNvPr>
          <p:cNvPicPr>
            <a:picLocks noChangeAspect="1"/>
          </p:cNvPicPr>
          <p:nvPr userDrawn="1"/>
        </p:nvPicPr>
        <p:blipFill>
          <a:blip r:embed="rId2"/>
          <a:srcRect l="23789" t="27500" r="23355" b="27500"/>
          <a:stretch/>
        </p:blipFill>
        <p:spPr>
          <a:xfrm>
            <a:off x="10854220" y="139093"/>
            <a:ext cx="1211252" cy="822960"/>
          </a:xfrm>
          <a:prstGeom prst="rect">
            <a:avLst/>
          </a:prstGeom>
        </p:spPr>
      </p:pic>
    </p:spTree>
    <p:extLst>
      <p:ext uri="{BB962C8B-B14F-4D97-AF65-F5344CB8AC3E}">
        <p14:creationId xmlns:p14="http://schemas.microsoft.com/office/powerpoint/2010/main" val="5677015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ase Study 2">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userDrawn="1">
            <p:ph idx="10"/>
          </p:nvPr>
        </p:nvSpPr>
        <p:spPr>
          <a:xfrm>
            <a:off x="701038" y="2054088"/>
            <a:ext cx="2590429" cy="4108174"/>
          </a:xfrm>
          <a:prstGeom prst="rect">
            <a:avLst/>
          </a:prstGeom>
        </p:spPr>
        <p:txBody>
          <a:bodyPr vert="horz" lIns="91440" tIns="0" rIns="91440" bIns="0" rtlCol="0" anchor="ctr">
            <a:noAutofit/>
          </a:bodyPr>
          <a:lstStyle>
            <a:lvl1pPr marL="0" indent="0" algn="ctr">
              <a:spcBef>
                <a:spcPts val="1200"/>
              </a:spcBef>
              <a:buClr>
                <a:schemeClr val="accent3"/>
              </a:buClr>
              <a:buFontTx/>
              <a:buNone/>
              <a:defRPr sz="2000" b="0">
                <a:solidFill>
                  <a:schemeClr val="bg1"/>
                </a:solidFill>
              </a:defRPr>
            </a:lvl1pPr>
            <a:lvl2pPr marL="342900" indent="0">
              <a:buClr>
                <a:schemeClr val="accent2"/>
              </a:buClr>
              <a:buFont typeface="Arial" panose="020B0604020202020204" pitchFamily="34" charset="0"/>
              <a:buNone/>
              <a:defRPr sz="1600">
                <a:solidFill>
                  <a:schemeClr val="bg1"/>
                </a:solidFill>
              </a:defRPr>
            </a:lvl2pPr>
            <a:lvl3pPr marL="628650" indent="-285750">
              <a:buFont typeface="Arial" panose="020B0604020202020204" pitchFamily="34" charset="0"/>
              <a:buChar char="•"/>
              <a:defRPr sz="1600">
                <a:solidFill>
                  <a:schemeClr val="bg1"/>
                </a:solidFill>
              </a:defRPr>
            </a:lvl3pPr>
            <a:lvl4pPr marL="914400" indent="-285750">
              <a:buClr>
                <a:schemeClr val="accent1"/>
              </a:buClr>
              <a:buFont typeface="Arial" panose="020B0604020202020204" pitchFamily="34" charset="0"/>
              <a:buChar char="–"/>
              <a:defRPr sz="1400">
                <a:solidFill>
                  <a:schemeClr val="bg1"/>
                </a:solidFill>
              </a:defRPr>
            </a:lvl4pPr>
          </a:lstStyle>
          <a:p>
            <a:pPr lvl="0"/>
            <a:r>
              <a:rPr lang="en-US"/>
              <a:t>Click to edit Master text styles</a:t>
            </a:r>
          </a:p>
        </p:txBody>
      </p:sp>
      <p:sp>
        <p:nvSpPr>
          <p:cNvPr id="2" name="Title 1">
            <a:extLst>
              <a:ext uri="{FF2B5EF4-FFF2-40B4-BE49-F238E27FC236}">
                <a16:creationId xmlns:a16="http://schemas.microsoft.com/office/drawing/2014/main" id="{7667E7E2-E640-4B7E-8952-86A9C9D85855}"/>
              </a:ext>
            </a:extLst>
          </p:cNvPr>
          <p:cNvSpPr>
            <a:spLocks noGrp="1"/>
          </p:cNvSpPr>
          <p:nvPr userDrawn="1">
            <p:ph type="title"/>
          </p:nvPr>
        </p:nvSpPr>
        <p:spPr>
          <a:xfrm>
            <a:off x="483704" y="142461"/>
            <a:ext cx="11582400" cy="822960"/>
          </a:xfrm>
        </p:spPr>
        <p:txBody>
          <a:bodyPr/>
          <a:lstStyle>
            <a:lvl1pPr>
              <a:defRPr>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28505038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391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itle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3059"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3" name="Content Placeholder 2"/>
          <p:cNvSpPr>
            <a:spLocks noGrp="1"/>
          </p:cNvSpPr>
          <p:nvPr>
            <p:ph sz="half" idx="1"/>
          </p:nvPr>
        </p:nvSpPr>
        <p:spPr>
          <a:xfrm>
            <a:off x="304800" y="1577008"/>
            <a:ext cx="5537323" cy="4595191"/>
          </a:xfrm>
        </p:spPr>
        <p:txBody>
          <a:bodyPr/>
          <a:lstStyle>
            <a:lvl1pPr>
              <a:defRPr sz="2400">
                <a:solidFill>
                  <a:schemeClr val="bg1"/>
                </a:solidFill>
                <a:latin typeface="Corbel" panose="020B0503020204020204" pitchFamily="34" charset="0"/>
              </a:defRPr>
            </a:lvl1pPr>
            <a:lvl2pPr>
              <a:defRPr sz="2000">
                <a:solidFill>
                  <a:schemeClr val="bg1"/>
                </a:solidFill>
                <a:latin typeface="Corbel" panose="020B0503020204020204" pitchFamily="34" charset="0"/>
              </a:defRPr>
            </a:lvl2pPr>
            <a:lvl3pPr>
              <a:defRPr sz="1800">
                <a:solidFill>
                  <a:schemeClr val="bg1"/>
                </a:solidFill>
                <a:latin typeface="Corbel" panose="020B0503020204020204" pitchFamily="34" charset="0"/>
              </a:defRPr>
            </a:lvl3pPr>
            <a:lvl4pPr>
              <a:defRPr sz="1600">
                <a:solidFill>
                  <a:schemeClr val="bg1"/>
                </a:solidFill>
                <a:latin typeface="Corbel" panose="020B0503020204020204" pitchFamily="34" charset="0"/>
              </a:defRPr>
            </a:lvl4pPr>
            <a:lvl5pPr>
              <a:defRPr sz="1600">
                <a:solidFill>
                  <a:schemeClr val="bg1"/>
                </a:solidFill>
                <a:latin typeface="Corbel" panose="020B0503020204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3893" y="1577008"/>
            <a:ext cx="5553307" cy="4595191"/>
          </a:xfrm>
        </p:spPr>
        <p:txBody>
          <a:bodyPr/>
          <a:lstStyle>
            <a:lvl1pPr>
              <a:defRPr sz="2400">
                <a:solidFill>
                  <a:schemeClr val="bg1"/>
                </a:solidFill>
                <a:latin typeface="Corbel" panose="020B0503020204020204" pitchFamily="34" charset="0"/>
              </a:defRPr>
            </a:lvl1pPr>
            <a:lvl2pPr>
              <a:defRPr sz="2000">
                <a:solidFill>
                  <a:schemeClr val="bg1"/>
                </a:solidFill>
                <a:latin typeface="Corbel" panose="020B0503020204020204" pitchFamily="34" charset="0"/>
              </a:defRPr>
            </a:lvl2pPr>
            <a:lvl3pPr>
              <a:defRPr sz="1800">
                <a:solidFill>
                  <a:schemeClr val="bg1"/>
                </a:solidFill>
                <a:latin typeface="Corbel" panose="020B0503020204020204" pitchFamily="34" charset="0"/>
              </a:defRPr>
            </a:lvl3pPr>
            <a:lvl4pPr>
              <a:defRPr sz="1600">
                <a:solidFill>
                  <a:schemeClr val="bg1"/>
                </a:solidFill>
                <a:latin typeface="Corbel" panose="020B0503020204020204" pitchFamily="34" charset="0"/>
              </a:defRPr>
            </a:lvl4pPr>
            <a:lvl5pPr>
              <a:defRPr sz="1600">
                <a:solidFill>
                  <a:schemeClr val="bg1"/>
                </a:solidFill>
                <a:latin typeface="Corbel" panose="020B0503020204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9186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3705" y="142460"/>
            <a:ext cx="6217920" cy="822959"/>
          </a:xfrm>
        </p:spPr>
        <p:txBody>
          <a:bodyPr/>
          <a:lstStyle>
            <a:lvl1pPr>
              <a:defRPr>
                <a:latin typeface="Corbel" panose="020B0503020204020204"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49DE3970-DA22-4CE6-AA2A-4B8CFAB175E4}"/>
              </a:ext>
            </a:extLst>
          </p:cNvPr>
          <p:cNvSpPr>
            <a:spLocks noGrp="1"/>
          </p:cNvSpPr>
          <p:nvPr>
            <p:ph idx="10"/>
          </p:nvPr>
        </p:nvSpPr>
        <p:spPr>
          <a:xfrm>
            <a:off x="304800" y="1512526"/>
            <a:ext cx="6217920" cy="4659674"/>
          </a:xfrm>
          <a:prstGeom prst="rect">
            <a:avLst/>
          </a:prstGeom>
        </p:spPr>
        <p:txBody>
          <a:bodyPr vert="horz" lIns="0" tIns="0" rIns="0" bIns="0" rtlCol="0">
            <a:noAutofit/>
          </a:bodyPr>
          <a:lstStyle>
            <a:lvl1pPr marL="0" indent="0">
              <a:buNone/>
              <a:defRPr b="1">
                <a:solidFill>
                  <a:schemeClr val="accent1"/>
                </a:solidFill>
                <a:latin typeface="Corbel" panose="020B0503020204020204" pitchFamily="34" charset="0"/>
              </a:defRPr>
            </a:lvl1pPr>
            <a:lvl2pPr marL="0" indent="0">
              <a:buClr>
                <a:schemeClr val="accent2"/>
              </a:buClr>
              <a:buFont typeface="Arial" panose="020B0604020202020204" pitchFamily="34" charset="0"/>
              <a:buNone/>
              <a:defRPr sz="1800">
                <a:latin typeface="Corbel" panose="020B0503020204020204" pitchFamily="34" charset="0"/>
              </a:defRPr>
            </a:lvl2pPr>
            <a:lvl3pPr marL="277813" indent="-277813">
              <a:buFont typeface="Arial" panose="020B0604020202020204" pitchFamily="34" charset="0"/>
              <a:buChar char="•"/>
              <a:defRPr sz="2000">
                <a:latin typeface="Corbel" panose="020B0503020204020204" pitchFamily="34" charset="0"/>
              </a:defRPr>
            </a:lvl3pPr>
            <a:lvl4pPr marL="623888" indent="-290513">
              <a:buClr>
                <a:schemeClr val="accent1"/>
              </a:buClr>
              <a:buFont typeface="Arial" panose="020B0604020202020204" pitchFamily="34" charset="0"/>
              <a:buChar char="–"/>
              <a:defRPr sz="1400">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2">
            <a:extLst>
              <a:ext uri="{FF2B5EF4-FFF2-40B4-BE49-F238E27FC236}">
                <a16:creationId xmlns:a16="http://schemas.microsoft.com/office/drawing/2014/main" id="{1C8EF164-C863-444D-96BC-DF0FA66CDECC}"/>
              </a:ext>
            </a:extLst>
          </p:cNvPr>
          <p:cNvSpPr>
            <a:spLocks noGrp="1"/>
          </p:cNvSpPr>
          <p:nvPr>
            <p:ph idx="13"/>
          </p:nvPr>
        </p:nvSpPr>
        <p:spPr>
          <a:xfrm>
            <a:off x="7135758" y="2319130"/>
            <a:ext cx="4740383" cy="3853070"/>
          </a:xfrm>
          <a:prstGeom prst="rect">
            <a:avLst/>
          </a:prstGeom>
        </p:spPr>
        <p:txBody>
          <a:bodyPr vert="horz" lIns="0" tIns="0" rIns="0" bIns="0" rtlCol="0">
            <a:noAutofit/>
          </a:bodyPr>
          <a:lstStyle>
            <a:lvl1pPr marL="0" indent="0">
              <a:spcBef>
                <a:spcPts val="800"/>
              </a:spcBef>
              <a:buNone/>
              <a:defRPr sz="1800" b="1">
                <a:solidFill>
                  <a:srgbClr val="7ADFD9"/>
                </a:solidFill>
                <a:latin typeface="Corbel" panose="020B0503020204020204" pitchFamily="34" charset="0"/>
              </a:defRPr>
            </a:lvl1pPr>
            <a:lvl2pPr marL="0" indent="0">
              <a:spcBef>
                <a:spcPts val="300"/>
              </a:spcBef>
              <a:buClr>
                <a:schemeClr val="accent2"/>
              </a:buClr>
              <a:buFont typeface="Arial" panose="020B0604020202020204" pitchFamily="34" charset="0"/>
              <a:buNone/>
              <a:defRPr sz="1800">
                <a:solidFill>
                  <a:schemeClr val="bg1"/>
                </a:solidFill>
                <a:latin typeface="Corbel" panose="020B0503020204020204" pitchFamily="34" charset="0"/>
              </a:defRPr>
            </a:lvl2pPr>
            <a:lvl3pPr marL="277813" indent="-277813">
              <a:spcBef>
                <a:spcPts val="300"/>
              </a:spcBef>
              <a:buClr>
                <a:srgbClr val="7ADFD9"/>
              </a:buClr>
              <a:buFont typeface="Arial" panose="020B0604020202020204" pitchFamily="34" charset="0"/>
              <a:buChar char="•"/>
              <a:defRPr sz="1800">
                <a:solidFill>
                  <a:schemeClr val="bg1"/>
                </a:solidFill>
                <a:latin typeface="Corbel" panose="020B0503020204020204" pitchFamily="34" charset="0"/>
              </a:defRPr>
            </a:lvl3pPr>
            <a:lvl4pPr marL="623888" indent="-290513">
              <a:spcBef>
                <a:spcPts val="300"/>
              </a:spcBef>
              <a:buClr>
                <a:srgbClr val="7ADFD9"/>
              </a:buClr>
              <a:buFont typeface="Arial" panose="020B0604020202020204" pitchFamily="34" charset="0"/>
              <a:buChar char="–"/>
              <a:defRPr sz="1400">
                <a:solidFill>
                  <a:schemeClr val="bg1"/>
                </a:solidFill>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537266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408">
          <p15:clr>
            <a:srgbClr val="FBAE40"/>
          </p15:clr>
        </p15:guide>
        <p15:guide id="2" pos="4104">
          <p15:clr>
            <a:srgbClr val="FBAE40"/>
          </p15:clr>
        </p15:guide>
        <p15:guide id="3" pos="4512">
          <p15:clr>
            <a:srgbClr val="FBAE40"/>
          </p15:clr>
        </p15:guide>
        <p15:guide id="4" orient="horz" pos="79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ulti Cas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2B859D8-A88E-D5AF-ED91-5A394ADD983A}"/>
              </a:ext>
            </a:extLst>
          </p:cNvPr>
          <p:cNvGrpSpPr/>
          <p:nvPr userDrawn="1"/>
        </p:nvGrpSpPr>
        <p:grpSpPr>
          <a:xfrm>
            <a:off x="304799" y="5487606"/>
            <a:ext cx="3196684" cy="1046993"/>
            <a:chOff x="304799" y="4683719"/>
            <a:chExt cx="3196684" cy="1046993"/>
          </a:xfrm>
        </p:grpSpPr>
        <p:sp>
          <p:nvSpPr>
            <p:cNvPr id="21" name="Rounded Rectangle 20">
              <a:extLst>
                <a:ext uri="{FF2B5EF4-FFF2-40B4-BE49-F238E27FC236}">
                  <a16:creationId xmlns:a16="http://schemas.microsoft.com/office/drawing/2014/main" id="{CB27DD52-3626-4E3B-96BC-8410C880BAA1}"/>
                </a:ext>
              </a:extLst>
            </p:cNvPr>
            <p:cNvSpPr/>
            <p:nvPr userDrawn="1"/>
          </p:nvSpPr>
          <p:spPr>
            <a:xfrm>
              <a:off x="304799" y="4683719"/>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Rectangle 8">
              <a:extLst>
                <a:ext uri="{FF2B5EF4-FFF2-40B4-BE49-F238E27FC236}">
                  <a16:creationId xmlns:a16="http://schemas.microsoft.com/office/drawing/2014/main" id="{AB6E0974-8041-4F10-5A0E-9CB65BA5B61A}"/>
                </a:ext>
              </a:extLst>
            </p:cNvPr>
            <p:cNvSpPr/>
            <p:nvPr userDrawn="1"/>
          </p:nvSpPr>
          <p:spPr>
            <a:xfrm>
              <a:off x="304799" y="4685542"/>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20" name="Group 19">
            <a:extLst>
              <a:ext uri="{FF2B5EF4-FFF2-40B4-BE49-F238E27FC236}">
                <a16:creationId xmlns:a16="http://schemas.microsoft.com/office/drawing/2014/main" id="{B331E8AC-F086-CF70-6ADA-E6F39B147919}"/>
              </a:ext>
            </a:extLst>
          </p:cNvPr>
          <p:cNvGrpSpPr/>
          <p:nvPr userDrawn="1"/>
        </p:nvGrpSpPr>
        <p:grpSpPr>
          <a:xfrm>
            <a:off x="304799" y="4155840"/>
            <a:ext cx="3196684" cy="1047278"/>
            <a:chOff x="304799" y="3541293"/>
            <a:chExt cx="3196684" cy="1047278"/>
          </a:xfrm>
        </p:grpSpPr>
        <p:sp>
          <p:nvSpPr>
            <p:cNvPr id="16" name="Rounded Rectangle 15">
              <a:extLst>
                <a:ext uri="{FF2B5EF4-FFF2-40B4-BE49-F238E27FC236}">
                  <a16:creationId xmlns:a16="http://schemas.microsoft.com/office/drawing/2014/main" id="{C12CBEDC-64D6-4B72-84A0-2FFEA58453D4}"/>
                </a:ext>
              </a:extLst>
            </p:cNvPr>
            <p:cNvSpPr/>
            <p:nvPr userDrawn="1"/>
          </p:nvSpPr>
          <p:spPr>
            <a:xfrm>
              <a:off x="304799" y="3541578"/>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Corbel" panose="020B0503020204020204" pitchFamily="34" charset="0"/>
              </a:endParaRPr>
            </a:p>
          </p:txBody>
        </p:sp>
        <p:sp>
          <p:nvSpPr>
            <p:cNvPr id="4" name="Rectangle 3">
              <a:extLst>
                <a:ext uri="{FF2B5EF4-FFF2-40B4-BE49-F238E27FC236}">
                  <a16:creationId xmlns:a16="http://schemas.microsoft.com/office/drawing/2014/main" id="{C3D7660D-954F-40BB-5D0B-BCB1F8E8A31A}"/>
                </a:ext>
              </a:extLst>
            </p:cNvPr>
            <p:cNvSpPr/>
            <p:nvPr userDrawn="1"/>
          </p:nvSpPr>
          <p:spPr>
            <a:xfrm>
              <a:off x="304799" y="3541293"/>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10" name="Group 9">
            <a:extLst>
              <a:ext uri="{FF2B5EF4-FFF2-40B4-BE49-F238E27FC236}">
                <a16:creationId xmlns:a16="http://schemas.microsoft.com/office/drawing/2014/main" id="{B7FD94FD-7048-2ED7-19EE-027A88F874BE}"/>
              </a:ext>
            </a:extLst>
          </p:cNvPr>
          <p:cNvGrpSpPr/>
          <p:nvPr userDrawn="1"/>
        </p:nvGrpSpPr>
        <p:grpSpPr>
          <a:xfrm>
            <a:off x="304799" y="2824774"/>
            <a:ext cx="3196684" cy="1046993"/>
            <a:chOff x="304799" y="2399440"/>
            <a:chExt cx="3196684" cy="1046993"/>
          </a:xfrm>
        </p:grpSpPr>
        <p:sp>
          <p:nvSpPr>
            <p:cNvPr id="11" name="Rounded Rectangle 10">
              <a:extLst>
                <a:ext uri="{FF2B5EF4-FFF2-40B4-BE49-F238E27FC236}">
                  <a16:creationId xmlns:a16="http://schemas.microsoft.com/office/drawing/2014/main" id="{C4931B40-C3E4-4EB6-8780-B6349C5789A6}"/>
                </a:ext>
              </a:extLst>
            </p:cNvPr>
            <p:cNvSpPr/>
            <p:nvPr userDrawn="1"/>
          </p:nvSpPr>
          <p:spPr>
            <a:xfrm>
              <a:off x="304799" y="2399440"/>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3" name="Rectangle 2">
              <a:extLst>
                <a:ext uri="{FF2B5EF4-FFF2-40B4-BE49-F238E27FC236}">
                  <a16:creationId xmlns:a16="http://schemas.microsoft.com/office/drawing/2014/main" id="{662A5D73-8E2A-F839-EA19-BDF4A5F66638}"/>
                </a:ext>
              </a:extLst>
            </p:cNvPr>
            <p:cNvSpPr/>
            <p:nvPr userDrawn="1"/>
          </p:nvSpPr>
          <p:spPr>
            <a:xfrm>
              <a:off x="304799" y="2402041"/>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grpSp>
        <p:nvGrpSpPr>
          <p:cNvPr id="15" name="Group 14">
            <a:extLst>
              <a:ext uri="{FF2B5EF4-FFF2-40B4-BE49-F238E27FC236}">
                <a16:creationId xmlns:a16="http://schemas.microsoft.com/office/drawing/2014/main" id="{C71BFD5A-826E-004A-015D-2241481FACD3}"/>
              </a:ext>
            </a:extLst>
          </p:cNvPr>
          <p:cNvGrpSpPr/>
          <p:nvPr userDrawn="1"/>
        </p:nvGrpSpPr>
        <p:grpSpPr>
          <a:xfrm>
            <a:off x="304799" y="1495840"/>
            <a:ext cx="3196684" cy="1046993"/>
            <a:chOff x="304799" y="1257301"/>
            <a:chExt cx="3196684" cy="1046993"/>
          </a:xfrm>
        </p:grpSpPr>
        <p:sp>
          <p:nvSpPr>
            <p:cNvPr id="6" name="Rounded Rectangle 5">
              <a:extLst>
                <a:ext uri="{FF2B5EF4-FFF2-40B4-BE49-F238E27FC236}">
                  <a16:creationId xmlns:a16="http://schemas.microsoft.com/office/drawing/2014/main" id="{436FF191-661C-4969-9997-FC3426C85297}"/>
                </a:ext>
              </a:extLst>
            </p:cNvPr>
            <p:cNvSpPr/>
            <p:nvPr userDrawn="1"/>
          </p:nvSpPr>
          <p:spPr>
            <a:xfrm>
              <a:off x="304799" y="1257301"/>
              <a:ext cx="3196684" cy="104699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7" name="Rectangle 6">
              <a:extLst>
                <a:ext uri="{FF2B5EF4-FFF2-40B4-BE49-F238E27FC236}">
                  <a16:creationId xmlns:a16="http://schemas.microsoft.com/office/drawing/2014/main" id="{F4493AEF-7D91-4FA0-AE62-FEA2761FF8E6}"/>
                </a:ext>
              </a:extLst>
            </p:cNvPr>
            <p:cNvSpPr/>
            <p:nvPr userDrawn="1"/>
          </p:nvSpPr>
          <p:spPr>
            <a:xfrm>
              <a:off x="304799" y="1262788"/>
              <a:ext cx="3196684" cy="133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grpSp>
      <p:sp>
        <p:nvSpPr>
          <p:cNvPr id="2" name="Title 1"/>
          <p:cNvSpPr>
            <a:spLocks noGrp="1"/>
          </p:cNvSpPr>
          <p:nvPr userDrawn="1">
            <p:ph type="title"/>
          </p:nvPr>
        </p:nvSpPr>
        <p:spPr>
          <a:xfrm>
            <a:off x="481851"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0114"/>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latin typeface="Corbel" panose="020B0503020204020204" pitchFamily="34" charset="0"/>
              </a:defRPr>
            </a:lvl1pPr>
            <a:lvl2pPr marL="234950" indent="-234950">
              <a:defRPr sz="1600">
                <a:latin typeface="Corbel" panose="020B0503020204020204" pitchFamily="34" charset="0"/>
              </a:defRPr>
            </a:lvl2pPr>
            <a:lvl3pPr marL="457200" indent="-228600">
              <a:defRPr sz="1400">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43498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577008"/>
            <a:ext cx="11582400" cy="4603873"/>
          </a:xfrm>
          <a:prstGeom prst="rect">
            <a:avLst/>
          </a:prstGeom>
        </p:spPr>
        <p:txBody>
          <a:bodyPr vert="horz" lIns="0" tIns="0" rIns="0" bIns="0" rtlCol="0">
            <a:noAutofit/>
          </a:bodyPr>
          <a:lstStyle>
            <a:lvl1pPr>
              <a:defRPr>
                <a:solidFill>
                  <a:schemeClr val="bg1"/>
                </a:solidFill>
                <a:latin typeface="Corbel" panose="020B0503020204020204" pitchFamily="34" charset="0"/>
              </a:defRPr>
            </a:lvl1pPr>
            <a:lvl2pPr>
              <a:defRPr>
                <a:solidFill>
                  <a:schemeClr val="bg1"/>
                </a:solidFill>
                <a:latin typeface="Corbel" panose="020B0503020204020204" pitchFamily="34" charset="0"/>
              </a:defRPr>
            </a:lvl2pPr>
            <a:lvl3pPr>
              <a:defRPr>
                <a:solidFill>
                  <a:schemeClr val="bg1"/>
                </a:solidFill>
                <a:latin typeface="Corbel" panose="020B0503020204020204" pitchFamily="34" charset="0"/>
              </a:defRPr>
            </a:lvl3pPr>
            <a:lvl4pPr>
              <a:defRPr>
                <a:solidFill>
                  <a:schemeClr val="bg1"/>
                </a:solidFill>
                <a:latin typeface="Corbel" panose="020B0503020204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a:xfrm>
            <a:off x="483072" y="139093"/>
            <a:ext cx="11582400" cy="822960"/>
          </a:xfrm>
        </p:spPr>
        <p:txBody>
          <a:bodyPr/>
          <a:lstStyle>
            <a:lvl1pPr>
              <a:defRPr>
                <a:latin typeface="Corbel" panose="020B0503020204020204" pitchFamily="34" charset="0"/>
              </a:defRPr>
            </a:lvl1pPr>
          </a:lstStyle>
          <a:p>
            <a:r>
              <a:rPr lang="en-US"/>
              <a:t>Click to edit Master title style</a:t>
            </a:r>
          </a:p>
        </p:txBody>
      </p:sp>
      <p:pic>
        <p:nvPicPr>
          <p:cNvPr id="3" name="Picture 2" descr="A blue and white logo&#10;&#10;Description automatically generated">
            <a:extLst>
              <a:ext uri="{FF2B5EF4-FFF2-40B4-BE49-F238E27FC236}">
                <a16:creationId xmlns:a16="http://schemas.microsoft.com/office/drawing/2014/main" id="{27A37091-E252-0C79-99C4-56E8C820DA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4220" y="826706"/>
            <a:ext cx="1201313" cy="237792"/>
          </a:xfrm>
          <a:prstGeom prst="rect">
            <a:avLst/>
          </a:prstGeom>
        </p:spPr>
      </p:pic>
    </p:spTree>
    <p:extLst>
      <p:ext uri="{BB962C8B-B14F-4D97-AF65-F5344CB8AC3E}">
        <p14:creationId xmlns:p14="http://schemas.microsoft.com/office/powerpoint/2010/main" val="26028812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Multi Case">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81851" y="142461"/>
            <a:ext cx="11582400" cy="822960"/>
          </a:xfrm>
        </p:spPr>
        <p:txBody>
          <a:bodyPr/>
          <a:lstStyle>
            <a:lvl1pPr>
              <a:defRPr>
                <a:latin typeface="Corbel" panose="020B0503020204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6992404B-0424-4F74-A0B5-C32E437D742F}"/>
              </a:ext>
            </a:extLst>
          </p:cNvPr>
          <p:cNvSpPr>
            <a:spLocks noGrp="1"/>
          </p:cNvSpPr>
          <p:nvPr userDrawn="1">
            <p:ph type="body" sz="quarter" idx="10"/>
          </p:nvPr>
        </p:nvSpPr>
        <p:spPr>
          <a:xfrm>
            <a:off x="491790" y="1730172"/>
            <a:ext cx="2920483" cy="818148"/>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2E97BBF3-95C5-44CF-BBC0-9EABD68FEB56}"/>
              </a:ext>
            </a:extLst>
          </p:cNvPr>
          <p:cNvSpPr>
            <a:spLocks noGrp="1"/>
          </p:cNvSpPr>
          <p:nvPr userDrawn="1">
            <p:ph type="body" sz="quarter" idx="11"/>
          </p:nvPr>
        </p:nvSpPr>
        <p:spPr>
          <a:xfrm>
            <a:off x="491790" y="3044109"/>
            <a:ext cx="2920483" cy="827243"/>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75714C4E-B4F4-4B9D-ADCA-CCA6B0B2CF92}"/>
              </a:ext>
            </a:extLst>
          </p:cNvPr>
          <p:cNvSpPr>
            <a:spLocks noGrp="1"/>
          </p:cNvSpPr>
          <p:nvPr userDrawn="1">
            <p:ph type="body" sz="quarter" idx="12"/>
          </p:nvPr>
        </p:nvSpPr>
        <p:spPr>
          <a:xfrm>
            <a:off x="491790" y="4360464"/>
            <a:ext cx="2920483" cy="842654"/>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844BC01B-C625-44CA-A4C9-1EF820C34299}"/>
              </a:ext>
            </a:extLst>
          </p:cNvPr>
          <p:cNvSpPr>
            <a:spLocks noGrp="1"/>
          </p:cNvSpPr>
          <p:nvPr userDrawn="1">
            <p:ph type="body" sz="quarter" idx="13"/>
          </p:nvPr>
        </p:nvSpPr>
        <p:spPr>
          <a:xfrm>
            <a:off x="491790" y="5676947"/>
            <a:ext cx="2920483" cy="857652"/>
          </a:xfrm>
        </p:spPr>
        <p:txBody>
          <a:bodyPr/>
          <a:lstStyle>
            <a:lvl1pPr marL="0" indent="0">
              <a:buNone/>
              <a:defRPr sz="1600">
                <a:solidFill>
                  <a:schemeClr val="bg1"/>
                </a:solidFill>
                <a:latin typeface="Corbel" panose="020B0503020204020204" pitchFamily="34" charset="0"/>
              </a:defRPr>
            </a:lvl1pPr>
            <a:lvl2pPr marL="234950" indent="-234950">
              <a:defRPr sz="1600">
                <a:solidFill>
                  <a:schemeClr val="bg1"/>
                </a:solidFill>
                <a:latin typeface="Corbel" panose="020B0503020204020204" pitchFamily="34" charset="0"/>
              </a:defRPr>
            </a:lvl2pPr>
            <a:lvl3pPr marL="457200" indent="-228600">
              <a:defRPr sz="1400">
                <a:solidFill>
                  <a:schemeClr val="bg1"/>
                </a:solidFill>
                <a:latin typeface="Corbel" panose="020B0503020204020204" pitchFamily="34" charset="0"/>
              </a:defRPr>
            </a:lvl3pPr>
            <a:lvl4pPr>
              <a:defRPr sz="12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967391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8271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ull Picture No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47105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C Title + Content + Chap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8A95-9BF7-42B7-B3C4-95610ADC1259}"/>
              </a:ext>
            </a:extLst>
          </p:cNvPr>
          <p:cNvSpPr>
            <a:spLocks noGrp="1"/>
          </p:cNvSpPr>
          <p:nvPr>
            <p:ph type="title"/>
          </p:nvPr>
        </p:nvSpPr>
        <p:spPr>
          <a:xfrm>
            <a:off x="483704" y="142461"/>
            <a:ext cx="11582400" cy="822960"/>
          </a:xfrm>
        </p:spPr>
        <p:txBody>
          <a:bodyPr/>
          <a:lstStyle>
            <a:lvl1pPr>
              <a:defRPr>
                <a:latin typeface="Corbel" panose="020B0503020204020204" pitchFamily="34" charset="0"/>
              </a:defRPr>
            </a:lvl1pPr>
          </a:lstStyle>
          <a:p>
            <a:r>
              <a:rPr lang="en-US"/>
              <a:t>Click to edit Master title style</a:t>
            </a:r>
            <a:endParaRPr lang="en-AU"/>
          </a:p>
        </p:txBody>
      </p:sp>
      <p:sp>
        <p:nvSpPr>
          <p:cNvPr id="8" name="Content Placeholder 7">
            <a:extLst>
              <a:ext uri="{FF2B5EF4-FFF2-40B4-BE49-F238E27FC236}">
                <a16:creationId xmlns:a16="http://schemas.microsoft.com/office/drawing/2014/main" id="{63C5F34D-BCEC-4423-A698-1F5DD10C72DD}"/>
              </a:ext>
            </a:extLst>
          </p:cNvPr>
          <p:cNvSpPr>
            <a:spLocks noGrp="1"/>
          </p:cNvSpPr>
          <p:nvPr>
            <p:ph sz="quarter" idx="14"/>
          </p:nvPr>
        </p:nvSpPr>
        <p:spPr>
          <a:xfrm>
            <a:off x="6456363" y="1341438"/>
            <a:ext cx="4897437"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7">
            <a:extLst>
              <a:ext uri="{FF2B5EF4-FFF2-40B4-BE49-F238E27FC236}">
                <a16:creationId xmlns:a16="http://schemas.microsoft.com/office/drawing/2014/main" id="{F6F17F8D-9B54-4279-BD41-B75B745E3F5F}"/>
              </a:ext>
            </a:extLst>
          </p:cNvPr>
          <p:cNvSpPr>
            <a:spLocks noGrp="1"/>
          </p:cNvSpPr>
          <p:nvPr>
            <p:ph sz="quarter" idx="15"/>
          </p:nvPr>
        </p:nvSpPr>
        <p:spPr>
          <a:xfrm>
            <a:off x="838201" y="1341438"/>
            <a:ext cx="4897437"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761377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69750"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rgbClr val="2FC5C0"/>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pic>
        <p:nvPicPr>
          <p:cNvPr id="2" name="Picture 1">
            <a:extLst>
              <a:ext uri="{FF2B5EF4-FFF2-40B4-BE49-F238E27FC236}">
                <a16:creationId xmlns:a16="http://schemas.microsoft.com/office/drawing/2014/main" id="{4E2B98D4-5C62-315A-2DD4-2222947D79D2}"/>
              </a:ext>
            </a:extLst>
          </p:cNvPr>
          <p:cNvPicPr>
            <a:picLocks noChangeAspect="1"/>
          </p:cNvPicPr>
          <p:nvPr userDrawn="1"/>
        </p:nvPicPr>
        <p:blipFill>
          <a:blip r:embed="rId4" cstate="screen">
            <a:extLst>
              <a:ext uri="{28A0092B-C50C-407E-A947-70E740481C1C}">
                <a14:useLocalDpi xmlns:a14="http://schemas.microsoft.com/office/drawing/2010/main"/>
              </a:ext>
            </a:extLst>
          </a:blip>
          <a:srcRect r="-333"/>
          <a:stretch/>
        </p:blipFill>
        <p:spPr>
          <a:xfrm>
            <a:off x="6047757" y="111760"/>
            <a:ext cx="6119462" cy="6746241"/>
          </a:xfrm>
          <a:prstGeom prst="rect">
            <a:avLst/>
          </a:prstGeom>
          <a:effectLst>
            <a:outerShdw blurRad="741483" dist="38100" dir="2700000" sx="102000" sy="102000" algn="tl" rotWithShape="0">
              <a:prstClr val="black">
                <a:alpha val="72777"/>
              </a:prstClr>
            </a:outerShdw>
          </a:effectLst>
        </p:spPr>
      </p:pic>
      <p:pic>
        <p:nvPicPr>
          <p:cNvPr id="3" name="Picture 2">
            <a:extLst>
              <a:ext uri="{FF2B5EF4-FFF2-40B4-BE49-F238E27FC236}">
                <a16:creationId xmlns:a16="http://schemas.microsoft.com/office/drawing/2014/main" id="{DA4C8B77-5F6B-ADCF-C4EB-DF6507BD0276}"/>
              </a:ext>
            </a:extLst>
          </p:cNvPr>
          <p:cNvPicPr>
            <a:picLocks noChangeAspect="1"/>
          </p:cNvPicPr>
          <p:nvPr userDrawn="1"/>
        </p:nvPicPr>
        <p:blipFill>
          <a:blip r:embed="rId5"/>
          <a:srcRect l="23789" t="27500" r="23355" b="27500"/>
          <a:stretch/>
        </p:blipFill>
        <p:spPr>
          <a:xfrm>
            <a:off x="186220" y="5838853"/>
            <a:ext cx="1211252" cy="822960"/>
          </a:xfrm>
          <a:prstGeom prst="rect">
            <a:avLst/>
          </a:prstGeom>
        </p:spPr>
      </p:pic>
    </p:spTree>
    <p:extLst>
      <p:ext uri="{BB962C8B-B14F-4D97-AF65-F5344CB8AC3E}">
        <p14:creationId xmlns:p14="http://schemas.microsoft.com/office/powerpoint/2010/main" val="30111914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1"/>
            <a:ext cx="12192000" cy="6858001"/>
          </a:xfrm>
          <a:prstGeom prst="rect">
            <a:avLst/>
          </a:prstGeom>
        </p:spPr>
      </p:pic>
      <p:pic>
        <p:nvPicPr>
          <p:cNvPr id="11" name="Picture 10">
            <a:extLst>
              <a:ext uri="{FF2B5EF4-FFF2-40B4-BE49-F238E27FC236}">
                <a16:creationId xmlns:a16="http://schemas.microsoft.com/office/drawing/2014/main" id="{B877438F-583A-C0E2-F2C7-2B01F925DA4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299391" y="-96926"/>
            <a:ext cx="5892609" cy="6954926"/>
          </a:xfrm>
          <a:prstGeom prst="rect">
            <a:avLst/>
          </a:prstGeom>
          <a:effectLst>
            <a:outerShdw blurRad="364604" dist="38100" dir="2700000" algn="tl" rotWithShape="0">
              <a:prstClr val="black">
                <a:alpha val="67000"/>
              </a:prstClr>
            </a:outerShdw>
          </a:effectLst>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79689"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rgbClr val="2FC5C0"/>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pic>
        <p:nvPicPr>
          <p:cNvPr id="2" name="Picture 1">
            <a:extLst>
              <a:ext uri="{FF2B5EF4-FFF2-40B4-BE49-F238E27FC236}">
                <a16:creationId xmlns:a16="http://schemas.microsoft.com/office/drawing/2014/main" id="{C3657F92-4CD1-F9A6-402E-E0816D7452AD}"/>
              </a:ext>
            </a:extLst>
          </p:cNvPr>
          <p:cNvPicPr>
            <a:picLocks noChangeAspect="1"/>
          </p:cNvPicPr>
          <p:nvPr userDrawn="1"/>
        </p:nvPicPr>
        <p:blipFill>
          <a:blip r:embed="rId5"/>
          <a:srcRect l="23789" t="27500" r="23355" b="27500"/>
          <a:stretch/>
        </p:blipFill>
        <p:spPr>
          <a:xfrm>
            <a:off x="186220" y="5838853"/>
            <a:ext cx="1211252" cy="822960"/>
          </a:xfrm>
          <a:prstGeom prst="rect">
            <a:avLst/>
          </a:prstGeom>
        </p:spPr>
      </p:pic>
    </p:spTree>
    <p:extLst>
      <p:ext uri="{BB962C8B-B14F-4D97-AF65-F5344CB8AC3E}">
        <p14:creationId xmlns:p14="http://schemas.microsoft.com/office/powerpoint/2010/main" val="34614123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77741" y="142461"/>
            <a:ext cx="11582400" cy="822960"/>
          </a:xfrm>
        </p:spPr>
        <p:txBody>
          <a:bodyPr lIns="0" tIns="0" rIns="0" bIns="0"/>
          <a:lstStyle>
            <a:lvl1pPr>
              <a:defRPr sz="2800" b="0" i="0">
                <a:solidFill>
                  <a:schemeClr val="bg1"/>
                </a:solidFill>
                <a:latin typeface="Corbel"/>
                <a:cs typeface="Corbel"/>
              </a:defRPr>
            </a:lvl1pPr>
          </a:lstStyle>
          <a:p>
            <a:r>
              <a:rPr lang="en-US"/>
              <a:t>Click to edit Master title style</a:t>
            </a:r>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pPr lvl="0"/>
            <a:r>
              <a:rPr lang="en-US"/>
              <a:t>Click to edit Master text styles</a:t>
            </a:r>
          </a:p>
        </p:txBody>
      </p:sp>
    </p:spTree>
    <p:extLst>
      <p:ext uri="{BB962C8B-B14F-4D97-AF65-F5344CB8AC3E}">
        <p14:creationId xmlns:p14="http://schemas.microsoft.com/office/powerpoint/2010/main" val="3343754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6" name="Picture 5" descr="A picture containing blue, electric blue, majorelle blue, azure&#10;&#10;Description automatically generated">
            <a:extLst>
              <a:ext uri="{FF2B5EF4-FFF2-40B4-BE49-F238E27FC236}">
                <a16:creationId xmlns:a16="http://schemas.microsoft.com/office/drawing/2014/main" id="{65E97717-58DA-72BB-E54B-7EAB3BD92F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AB86DFB-2AAD-2E8D-658B-DBB56750DDC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92000" cy="6858001"/>
          </a:xfrm>
          <a:prstGeom prst="rect">
            <a:avLst/>
          </a:prstGeom>
          <a:gradFill flip="none" rotWithShape="1">
            <a:gsLst>
              <a:gs pos="0">
                <a:srgbClr val="1E5A7D"/>
              </a:gs>
              <a:gs pos="50000">
                <a:schemeClr val="accent1">
                  <a:tint val="44500"/>
                  <a:satMod val="160000"/>
                </a:schemeClr>
              </a:gs>
              <a:gs pos="100000">
                <a:schemeClr val="accent1">
                  <a:tint val="23500"/>
                  <a:satMod val="160000"/>
                </a:schemeClr>
              </a:gs>
            </a:gsLst>
            <a:lin ang="2700000" scaled="1"/>
            <a:tileRect/>
          </a:gradFill>
        </p:spPr>
      </p:pic>
      <p:sp>
        <p:nvSpPr>
          <p:cNvPr id="13" name="Title 12">
            <a:extLst>
              <a:ext uri="{FF2B5EF4-FFF2-40B4-BE49-F238E27FC236}">
                <a16:creationId xmlns:a16="http://schemas.microsoft.com/office/drawing/2014/main" id="{97D9C3BE-3822-0EAF-422F-6ADCD0FB965D}"/>
              </a:ext>
            </a:extLst>
          </p:cNvPr>
          <p:cNvSpPr>
            <a:spLocks noGrp="1"/>
          </p:cNvSpPr>
          <p:nvPr>
            <p:ph type="title"/>
          </p:nvPr>
        </p:nvSpPr>
        <p:spPr>
          <a:xfrm>
            <a:off x="469750" y="495576"/>
            <a:ext cx="7200000" cy="828000"/>
          </a:xfrm>
          <a:noFill/>
        </p:spPr>
        <p:txBody>
          <a:bodyPr wrap="square" lIns="0" tIns="0" rIns="0" bIns="0" rtlCol="0" anchor="t">
            <a:noAutofit/>
          </a:bodyPr>
          <a:lstStyle>
            <a:lvl1pPr>
              <a:defRPr kumimoji="0" lang="en-AU" sz="4000" b="1" i="0" u="none" strike="noStrike" cap="none" spc="0" normalizeH="0" baseline="0">
                <a:ln>
                  <a:noFill/>
                </a:ln>
                <a:solidFill>
                  <a:schemeClr val="bg1"/>
                </a:solidFill>
                <a:effectLst/>
                <a:uLnTx/>
                <a:uFillTx/>
                <a:latin typeface="Corbel" panose="020B0503020204020204" pitchFamily="34" charset="0"/>
                <a:ea typeface="+mn-ea"/>
                <a:cs typeface="+mn-cs"/>
              </a:defRPr>
            </a:lvl1pPr>
          </a:lstStyle>
          <a:p>
            <a:pPr marL="0" marR="0" lvl="0" indent="0" fontAlgn="auto">
              <a:lnSpc>
                <a:spcPct val="100000"/>
              </a:lnSpc>
              <a:spcBef>
                <a:spcPts val="0"/>
              </a:spcBef>
              <a:spcAft>
                <a:spcPts val="0"/>
              </a:spcAft>
              <a:buClrTx/>
              <a:buSzTx/>
              <a:buFontTx/>
              <a:tabLst/>
            </a:pPr>
            <a:r>
              <a:rPr lang="en-US"/>
              <a:t>Click to edit Master title style</a:t>
            </a:r>
            <a:endParaRPr lang="en-AU"/>
          </a:p>
        </p:txBody>
      </p:sp>
      <p:pic>
        <p:nvPicPr>
          <p:cNvPr id="3" name="Picture 2">
            <a:extLst>
              <a:ext uri="{FF2B5EF4-FFF2-40B4-BE49-F238E27FC236}">
                <a16:creationId xmlns:a16="http://schemas.microsoft.com/office/drawing/2014/main" id="{EC476C0B-FC5A-D9F1-46BB-31B608152D79}"/>
              </a:ext>
            </a:extLst>
          </p:cNvPr>
          <p:cNvPicPr>
            <a:picLocks noChangeAspect="1"/>
          </p:cNvPicPr>
          <p:nvPr userDrawn="1"/>
        </p:nvPicPr>
        <p:blipFill>
          <a:blip r:embed="rId4"/>
          <a:stretch>
            <a:fillRect/>
          </a:stretch>
        </p:blipFill>
        <p:spPr>
          <a:xfrm>
            <a:off x="8604118" y="4236720"/>
            <a:ext cx="4035806" cy="3220720"/>
          </a:xfrm>
          <a:prstGeom prst="rect">
            <a:avLst/>
          </a:prstGeom>
        </p:spPr>
      </p:pic>
    </p:spTree>
    <p:extLst>
      <p:ext uri="{BB962C8B-B14F-4D97-AF65-F5344CB8AC3E}">
        <p14:creationId xmlns:p14="http://schemas.microsoft.com/office/powerpoint/2010/main" val="167266459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F7F57012-8B16-D946-A5CD-9DCE58D02160}"/>
              </a:ext>
            </a:extLst>
          </p:cNvPr>
          <p:cNvSpPr>
            <a:spLocks noGrp="1"/>
          </p:cNvSpPr>
          <p:nvPr>
            <p:ph idx="10"/>
          </p:nvPr>
        </p:nvSpPr>
        <p:spPr>
          <a:xfrm>
            <a:off x="304800" y="1577008"/>
            <a:ext cx="11582400" cy="4603873"/>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667E7E2-E640-4B7E-8952-86A9C9D85855}"/>
              </a:ext>
            </a:extLst>
          </p:cNvPr>
          <p:cNvSpPr>
            <a:spLocks noGrp="1"/>
          </p:cNvSpPr>
          <p:nvPr>
            <p:ph type="title"/>
          </p:nvPr>
        </p:nvSpPr>
        <p:spPr>
          <a:xfrm>
            <a:off x="483705" y="142460"/>
            <a:ext cx="11582400" cy="822960"/>
          </a:xfrm>
        </p:spPr>
        <p:txBody>
          <a:bodyPr/>
          <a:lstStyle>
            <a:lvl1pPr>
              <a:defRPr>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21209812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79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3_Title and Content Blue Reversed" preserve="1">
  <p:cSld name="3_Title and Content Blue Reversed">
    <p:spTree>
      <p:nvGrpSpPr>
        <p:cNvPr id="1" name="Shape 22"/>
        <p:cNvGrpSpPr/>
        <p:nvPr/>
      </p:nvGrpSpPr>
      <p:grpSpPr>
        <a:xfrm>
          <a:off x="0" y="0"/>
          <a:ext cx="0" cy="0"/>
          <a:chOff x="0" y="0"/>
          <a:chExt cx="0" cy="0"/>
        </a:xfrm>
      </p:grpSpPr>
      <p:sp>
        <p:nvSpPr>
          <p:cNvPr id="23" name="Google Shape;23;p20"/>
          <p:cNvSpPr txBox="1">
            <a:spLocks noGrp="1"/>
          </p:cNvSpPr>
          <p:nvPr>
            <p:ph type="sldNum" idx="12"/>
          </p:nvPr>
        </p:nvSpPr>
        <p:spPr>
          <a:xfrm>
            <a:off x="9139936" y="6366824"/>
            <a:ext cx="28448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1067" b="1" i="0" u="none" strike="noStrike" cap="none">
                <a:solidFill>
                  <a:srgbClr val="858D95"/>
                </a:solidFill>
                <a:latin typeface="Calibri"/>
                <a:ea typeface="Calibri"/>
                <a:cs typeface="Calibri"/>
                <a:sym typeface="Calibri"/>
              </a:defRPr>
            </a:lvl9pPr>
          </a:lstStyle>
          <a:p>
            <a:fld id="{00000000-1234-1234-1234-123412341234}" type="slidenum">
              <a:rPr lang="en" smtClean="0"/>
              <a:pPr/>
              <a:t>‹#›</a:t>
            </a:fld>
            <a:endParaRPr lang="en"/>
          </a:p>
        </p:txBody>
      </p:sp>
      <p:sp>
        <p:nvSpPr>
          <p:cNvPr id="25" name="Google Shape;25;p20"/>
          <p:cNvSpPr txBox="1">
            <a:spLocks noGrp="1"/>
          </p:cNvSpPr>
          <p:nvPr>
            <p:ph type="title"/>
          </p:nvPr>
        </p:nvSpPr>
        <p:spPr>
          <a:xfrm>
            <a:off x="392444" y="481420"/>
            <a:ext cx="11327600" cy="564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2000"/>
              <a:buFont typeface="Oswald"/>
              <a:buNone/>
              <a:defRPr sz="2800">
                <a:solidFill>
                  <a:schemeClr val="bg1"/>
                </a:solidFill>
                <a:latin typeface="Corbel" panose="020B0503020204020204" pitchFamily="34" charset="0"/>
                <a:ea typeface="Corbel" panose="020B0503020204020204" pitchFamily="34" charset="0"/>
                <a:cs typeface="Arial" panose="020B0604020202020204" pitchFamily="34" charset="0"/>
                <a:sym typeface="Oswald"/>
              </a:defRPr>
            </a:lvl1pPr>
            <a:lvl2pPr lvl="1" algn="l">
              <a:lnSpc>
                <a:spcPct val="100000"/>
              </a:lnSpc>
              <a:spcBef>
                <a:spcPts val="0"/>
              </a:spcBef>
              <a:spcAft>
                <a:spcPts val="0"/>
              </a:spcAft>
              <a:buSzPts val="1400"/>
              <a:buFont typeface="Oswald"/>
              <a:buNone/>
              <a:defRPr>
                <a:latin typeface="Oswald"/>
                <a:ea typeface="Oswald"/>
                <a:cs typeface="Oswald"/>
                <a:sym typeface="Oswald"/>
              </a:defRPr>
            </a:lvl2pPr>
            <a:lvl3pPr lvl="2" algn="l">
              <a:lnSpc>
                <a:spcPct val="100000"/>
              </a:lnSpc>
              <a:spcBef>
                <a:spcPts val="0"/>
              </a:spcBef>
              <a:spcAft>
                <a:spcPts val="0"/>
              </a:spcAft>
              <a:buSzPts val="1400"/>
              <a:buFont typeface="Oswald"/>
              <a:buNone/>
              <a:defRPr>
                <a:latin typeface="Oswald"/>
                <a:ea typeface="Oswald"/>
                <a:cs typeface="Oswald"/>
                <a:sym typeface="Oswald"/>
              </a:defRPr>
            </a:lvl3pPr>
            <a:lvl4pPr lvl="3" algn="l">
              <a:lnSpc>
                <a:spcPct val="100000"/>
              </a:lnSpc>
              <a:spcBef>
                <a:spcPts val="0"/>
              </a:spcBef>
              <a:spcAft>
                <a:spcPts val="0"/>
              </a:spcAft>
              <a:buSzPts val="1400"/>
              <a:buFont typeface="Oswald"/>
              <a:buNone/>
              <a:defRPr>
                <a:latin typeface="Oswald"/>
                <a:ea typeface="Oswald"/>
                <a:cs typeface="Oswald"/>
                <a:sym typeface="Oswald"/>
              </a:defRPr>
            </a:lvl4pPr>
            <a:lvl5pPr lvl="4" algn="l">
              <a:lnSpc>
                <a:spcPct val="100000"/>
              </a:lnSpc>
              <a:spcBef>
                <a:spcPts val="0"/>
              </a:spcBef>
              <a:spcAft>
                <a:spcPts val="0"/>
              </a:spcAft>
              <a:buSzPts val="1400"/>
              <a:buFont typeface="Oswald"/>
              <a:buNone/>
              <a:defRPr>
                <a:latin typeface="Oswald"/>
                <a:ea typeface="Oswald"/>
                <a:cs typeface="Oswald"/>
                <a:sym typeface="Oswald"/>
              </a:defRPr>
            </a:lvl5pPr>
            <a:lvl6pPr lvl="5" algn="l">
              <a:lnSpc>
                <a:spcPct val="100000"/>
              </a:lnSpc>
              <a:spcBef>
                <a:spcPts val="0"/>
              </a:spcBef>
              <a:spcAft>
                <a:spcPts val="0"/>
              </a:spcAft>
              <a:buSzPts val="1400"/>
              <a:buFont typeface="Oswald"/>
              <a:buNone/>
              <a:defRPr>
                <a:latin typeface="Oswald"/>
                <a:ea typeface="Oswald"/>
                <a:cs typeface="Oswald"/>
                <a:sym typeface="Oswald"/>
              </a:defRPr>
            </a:lvl6pPr>
            <a:lvl7pPr lvl="6" algn="l">
              <a:lnSpc>
                <a:spcPct val="100000"/>
              </a:lnSpc>
              <a:spcBef>
                <a:spcPts val="0"/>
              </a:spcBef>
              <a:spcAft>
                <a:spcPts val="0"/>
              </a:spcAft>
              <a:buSzPts val="1400"/>
              <a:buFont typeface="Oswald"/>
              <a:buNone/>
              <a:defRPr>
                <a:latin typeface="Oswald"/>
                <a:ea typeface="Oswald"/>
                <a:cs typeface="Oswald"/>
                <a:sym typeface="Oswald"/>
              </a:defRPr>
            </a:lvl7pPr>
            <a:lvl8pPr lvl="7" algn="l">
              <a:lnSpc>
                <a:spcPct val="100000"/>
              </a:lnSpc>
              <a:spcBef>
                <a:spcPts val="0"/>
              </a:spcBef>
              <a:spcAft>
                <a:spcPts val="0"/>
              </a:spcAft>
              <a:buSzPts val="1400"/>
              <a:buFont typeface="Oswald"/>
              <a:buNone/>
              <a:defRPr>
                <a:latin typeface="Oswald"/>
                <a:ea typeface="Oswald"/>
                <a:cs typeface="Oswald"/>
                <a:sym typeface="Oswald"/>
              </a:defRPr>
            </a:lvl8pPr>
            <a:lvl9pPr lvl="8" algn="l">
              <a:lnSpc>
                <a:spcPct val="100000"/>
              </a:lnSpc>
              <a:spcBef>
                <a:spcPts val="0"/>
              </a:spcBef>
              <a:spcAft>
                <a:spcPts val="0"/>
              </a:spcAft>
              <a:buSzPts val="1400"/>
              <a:buFont typeface="Oswald"/>
              <a:buNone/>
              <a:defRPr>
                <a:latin typeface="Oswald"/>
                <a:ea typeface="Oswald"/>
                <a:cs typeface="Oswald"/>
                <a:sym typeface="Oswald"/>
              </a:defRPr>
            </a:lvl9pPr>
          </a:lstStyle>
          <a:p>
            <a:r>
              <a:rPr lang="en-US"/>
              <a:t>Click to edit Master title style</a:t>
            </a:r>
            <a:endParaRPr/>
          </a:p>
        </p:txBody>
      </p:sp>
      <p:sp>
        <p:nvSpPr>
          <p:cNvPr id="26" name="Google Shape;26;p20"/>
          <p:cNvSpPr txBox="1">
            <a:spLocks noGrp="1"/>
          </p:cNvSpPr>
          <p:nvPr>
            <p:ph type="body" idx="1"/>
          </p:nvPr>
        </p:nvSpPr>
        <p:spPr>
          <a:xfrm>
            <a:off x="609600" y="1695824"/>
            <a:ext cx="10972800" cy="4853600"/>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427"/>
              </a:spcBef>
              <a:spcAft>
                <a:spcPts val="0"/>
              </a:spcAft>
              <a:buClr>
                <a:srgbClr val="1B1D1F"/>
              </a:buClr>
              <a:buSzPts val="1600"/>
              <a:buNone/>
              <a:defRPr>
                <a:solidFill>
                  <a:schemeClr val="bg1"/>
                </a:solidFill>
                <a:latin typeface="Corbel" panose="020B0503020204020204" pitchFamily="34" charset="0"/>
                <a:ea typeface="Corbel" panose="020B0503020204020204" pitchFamily="34" charset="0"/>
                <a:cs typeface="Arial" panose="020B0604020202020204" pitchFamily="34" charset="0"/>
                <a:sym typeface="Calibri"/>
              </a:defRPr>
            </a:lvl1pPr>
            <a:lvl2pPr marL="1219170" lvl="1"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2pPr>
            <a:lvl3pPr marL="1828754" lvl="2"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3pPr>
            <a:lvl4pPr marL="2438339" lvl="3"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4pPr>
            <a:lvl5pPr marL="3047924" lvl="4" indent="-440256" algn="l">
              <a:lnSpc>
                <a:spcPct val="100000"/>
              </a:lnSpc>
              <a:spcBef>
                <a:spcPts val="427"/>
              </a:spcBef>
              <a:spcAft>
                <a:spcPts val="0"/>
              </a:spcAft>
              <a:buClr>
                <a:srgbClr val="1B1D1F"/>
              </a:buClr>
              <a:buSzPts val="1600"/>
              <a:buChar char="»"/>
              <a:defRPr>
                <a:solidFill>
                  <a:srgbClr val="1B1D1F"/>
                </a:solidFill>
                <a:latin typeface="Calibri"/>
                <a:ea typeface="Calibri"/>
                <a:cs typeface="Calibri"/>
                <a:sym typeface="Calibri"/>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8899452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image" Target="../media/image29.emf"/><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image" Target="../media/image10.emf"/><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oleObject" Target="../embeddings/oleObject2.bin"/><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tags" Target="../tags/tag11.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theme" Target="../theme/theme11.xml"/><Relationship Id="rId3" Type="http://schemas.openxmlformats.org/officeDocument/2006/relationships/slideLayout" Target="../slideLayouts/slideLayout107.xml"/><Relationship Id="rId21" Type="http://schemas.openxmlformats.org/officeDocument/2006/relationships/image" Target="../media/image10.emf"/><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oleObject" Target="../embeddings/oleObject2.bin"/><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19" Type="http://schemas.openxmlformats.org/officeDocument/2006/relationships/tags" Target="../tags/tag12.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image" Target="../media/image3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image" Target="../media/image29.emf"/><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image" Target="../media/image10.emf"/><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oleObject" Target="../embeddings/oleObject2.bin"/><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tags" Target="../tags/tag14.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3" Type="http://schemas.openxmlformats.org/officeDocument/2006/relationships/slideLayout" Target="../slideLayouts/slideLayout145.xml"/><Relationship Id="rId21" Type="http://schemas.openxmlformats.org/officeDocument/2006/relationships/oleObject" Target="../embeddings/oleObject2.bin"/><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tags" Target="../tags/tag15.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image" Target="../media/image39.png"/><Relationship Id="rId10" Type="http://schemas.openxmlformats.org/officeDocument/2006/relationships/slideLayout" Target="../slideLayouts/slideLayout152.xml"/><Relationship Id="rId19" Type="http://schemas.openxmlformats.org/officeDocument/2006/relationships/theme" Target="../theme/theme13.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image" Target="../media/image10.emf"/></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image" Target="../media/image42.emf"/><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oleObject" Target="../embeddings/oleObject8.bin"/><Relationship Id="rId5" Type="http://schemas.openxmlformats.org/officeDocument/2006/relationships/slideLayout" Target="../slideLayouts/slideLayout165.xml"/><Relationship Id="rId10" Type="http://schemas.openxmlformats.org/officeDocument/2006/relationships/tags" Target="../tags/tag16.xml"/><Relationship Id="rId4" Type="http://schemas.openxmlformats.org/officeDocument/2006/relationships/slideLayout" Target="../slideLayouts/slideLayout164.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oleObject" Target="../embeddings/oleObject9.bin"/><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tags" Target="../tags/tag17.xml"/><Relationship Id="rId2" Type="http://schemas.openxmlformats.org/officeDocument/2006/relationships/slideLayout" Target="../slideLayouts/slideLayout170.xml"/><Relationship Id="rId16" Type="http://schemas.openxmlformats.org/officeDocument/2006/relationships/theme" Target="../theme/theme15.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10" Type="http://schemas.openxmlformats.org/officeDocument/2006/relationships/slideLayout" Target="../slideLayouts/slideLayout178.xml"/><Relationship Id="rId19" Type="http://schemas.openxmlformats.org/officeDocument/2006/relationships/image" Target="../media/image10.emf"/><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3.xml"/><Relationship Id="rId3" Type="http://schemas.openxmlformats.org/officeDocument/2006/relationships/slideLayout" Target="../slideLayouts/slideLayout13.xml"/><Relationship Id="rId21" Type="http://schemas.openxmlformats.org/officeDocument/2006/relationships/image" Target="../media/image10.emf"/><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oleObject" Target="../embeddings/oleObject3.bin"/><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tags" Target="../tags/tag4.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0.e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oleObject" Target="../embeddings/oleObject2.bin"/><Relationship Id="rId2" Type="http://schemas.openxmlformats.org/officeDocument/2006/relationships/slideLayout" Target="../slideLayouts/slideLayout29.xml"/><Relationship Id="rId16" Type="http://schemas.openxmlformats.org/officeDocument/2006/relationships/tags" Target="../tags/tag5.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4.xml"/><Relationship Id="rId10" Type="http://schemas.openxmlformats.org/officeDocument/2006/relationships/slideLayout" Target="../slideLayouts/slideLayout37.xml"/><Relationship Id="rId19" Type="http://schemas.openxmlformats.org/officeDocument/2006/relationships/image" Target="../media/image11.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heme" Target="../theme/theme5.xml"/><Relationship Id="rId1" Type="http://schemas.openxmlformats.org/officeDocument/2006/relationships/slideLayout" Target="../slideLayouts/slideLayout42.xml"/><Relationship Id="rId5" Type="http://schemas.openxmlformats.org/officeDocument/2006/relationships/image" Target="../media/image26.emf"/><Relationship Id="rId4" Type="http://schemas.openxmlformats.org/officeDocument/2006/relationships/oleObject" Target="../embeddings/oleObject4.bin"/></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heme" Target="../theme/theme6.xml"/><Relationship Id="rId1" Type="http://schemas.openxmlformats.org/officeDocument/2006/relationships/slideLayout" Target="../slideLayouts/slideLayout43.xml"/><Relationship Id="rId5" Type="http://schemas.openxmlformats.org/officeDocument/2006/relationships/image" Target="../media/image10.emf"/><Relationship Id="rId4" Type="http://schemas.openxmlformats.org/officeDocument/2006/relationships/oleObject" Target="../embeddings/oleObject3.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oleObject" Target="../embeddings/oleObject5.bin"/><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ags" Target="../tags/tag8.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7.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image" Target="../media/image10.emf"/></Relationships>
</file>

<file path=ppt/slideMasters/_rels/slideMaster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heme" Target="../theme/theme8.xml"/><Relationship Id="rId1" Type="http://schemas.openxmlformats.org/officeDocument/2006/relationships/slideLayout" Target="../slideLayouts/slideLayout62.xml"/><Relationship Id="rId5" Type="http://schemas.openxmlformats.org/officeDocument/2006/relationships/image" Target="../media/image10.emf"/><Relationship Id="rId4" Type="http://schemas.openxmlformats.org/officeDocument/2006/relationships/oleObject" Target="../embeddings/oleObject6.bin"/></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image" Target="../media/image11.png"/><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image" Target="../media/image10.emf"/><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oleObject" Target="../embeddings/oleObject2.bin"/><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tags" Target="../tags/tag1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A5A1086-CF89-A94D-DF82-352D53BDF1B4}"/>
              </a:ext>
            </a:extLst>
          </p:cNvPr>
          <p:cNvGraphicFramePr>
            <a:graphicFrameLocks noChangeAspect="1"/>
          </p:cNvGraphicFramePr>
          <p:nvPr userDrawn="1">
            <p:custDataLst>
              <p:tags r:id="rId10"/>
            </p:custDataLst>
            <p:extLst>
              <p:ext uri="{D42A27DB-BD31-4B8C-83A1-F6EECF244321}">
                <p14:modId xmlns:p14="http://schemas.microsoft.com/office/powerpoint/2010/main" val="153877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25" imgH="426" progId="TCLayout.ActiveDocument.1">
                  <p:embed/>
                </p:oleObj>
              </mc:Choice>
              <mc:Fallback>
                <p:oleObj name="think-cell Slide" r:id="rId11" imgW="425" imgH="426" progId="TCLayout.ActiveDocument.1">
                  <p:embed/>
                  <p:pic>
                    <p:nvPicPr>
                      <p:cNvPr id="8" name="think-cell data - do not delete" hidden="1">
                        <a:extLst>
                          <a:ext uri="{FF2B5EF4-FFF2-40B4-BE49-F238E27FC236}">
                            <a16:creationId xmlns:a16="http://schemas.microsoft.com/office/drawing/2014/main" id="{1A5A1086-CF89-A94D-DF82-352D53BDF1B4}"/>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0BE0823-8BE4-A825-DE44-019DC0E08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B2C1714-E355-C8D9-0895-23F0CDC8E5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25D881A-162A-87E1-144B-1B8FD85591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6CC566-BDD8-4E25-90D6-4224406D5709}" type="datetimeFigureOut">
              <a:rPr lang="en-AU" smtClean="0"/>
              <a:t>28/10/2025</a:t>
            </a:fld>
            <a:endParaRPr lang="en-AU"/>
          </a:p>
        </p:txBody>
      </p:sp>
      <p:sp>
        <p:nvSpPr>
          <p:cNvPr id="5" name="Footer Placeholder 4">
            <a:extLst>
              <a:ext uri="{FF2B5EF4-FFF2-40B4-BE49-F238E27FC236}">
                <a16:creationId xmlns:a16="http://schemas.microsoft.com/office/drawing/2014/main" id="{A77CCE67-F14E-C9DA-8A07-3D54D49585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AF41A7BB-D12A-BB40-70B4-9C6FAD3D1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5FC547-9C8C-43DB-A114-4810521DB92D}" type="slidenum">
              <a:rPr lang="en-AU" smtClean="0"/>
              <a:t>‹#›</a:t>
            </a:fld>
            <a:endParaRPr lang="en-AU"/>
          </a:p>
        </p:txBody>
      </p:sp>
    </p:spTree>
    <p:extLst>
      <p:ext uri="{BB962C8B-B14F-4D97-AF65-F5344CB8AC3E}">
        <p14:creationId xmlns:p14="http://schemas.microsoft.com/office/powerpoint/2010/main" val="63943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56" r:id="rId5"/>
    <p:sldLayoutId id="2147483653" r:id="rId6"/>
    <p:sldLayoutId id="2147483654" r:id="rId7"/>
    <p:sldLayoutId id="2147483655" r:id="rId8"/>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A2855"/>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65FEA57-26B6-33CA-01F7-2EB94F728339}"/>
              </a:ext>
            </a:extLst>
          </p:cNvPr>
          <p:cNvGraphicFramePr>
            <a:graphicFrameLocks noChangeAspect="1"/>
          </p:cNvGraphicFramePr>
          <p:nvPr userDrawn="1">
            <p:custDataLst>
              <p:tags r:id="rId23"/>
            </p:custDataLst>
            <p:extLst>
              <p:ext uri="{D42A27DB-BD31-4B8C-83A1-F6EECF244321}">
                <p14:modId xmlns:p14="http://schemas.microsoft.com/office/powerpoint/2010/main" val="217067496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4" imgW="7772400" imgH="10058400" progId="TCLayout.ActiveDocument.1">
                  <p:embed/>
                </p:oleObj>
              </mc:Choice>
              <mc:Fallback>
                <p:oleObj name="think-cell Slide" r:id="rId24" imgW="7772400" imgH="10058400" progId="TCLayout.ActiveDocument.1">
                  <p:embed/>
                  <p:pic>
                    <p:nvPicPr>
                      <p:cNvPr id="8" name="think-cell data - do not delete" hidden="1">
                        <a:extLst>
                          <a:ext uri="{FF2B5EF4-FFF2-40B4-BE49-F238E27FC236}">
                            <a16:creationId xmlns:a16="http://schemas.microsoft.com/office/drawing/2014/main" id="{065FEA57-26B6-33CA-01F7-2EB94F728339}"/>
                          </a:ext>
                        </a:extLst>
                      </p:cNvPr>
                      <p:cNvPicPr/>
                      <p:nvPr/>
                    </p:nvPicPr>
                    <p:blipFill>
                      <a:blip r:embed="rId25"/>
                      <a:stretch>
                        <a:fillRect/>
                      </a:stretch>
                    </p:blipFill>
                    <p:spPr>
                      <a:xfrm>
                        <a:off x="1588" y="1588"/>
                        <a:ext cx="1227" cy="1588"/>
                      </a:xfrm>
                      <a:prstGeom prst="rect">
                        <a:avLst/>
                      </a:prstGeom>
                    </p:spPr>
                  </p:pic>
                </p:oleObj>
              </mc:Fallback>
            </mc:AlternateContent>
          </a:graphicData>
        </a:graphic>
      </p:graphicFrame>
      <p:sp>
        <p:nvSpPr>
          <p:cNvPr id="12" name="Rounded Rectangle 11">
            <a:extLst>
              <a:ext uri="{FF2B5EF4-FFF2-40B4-BE49-F238E27FC236}">
                <a16:creationId xmlns:a16="http://schemas.microsoft.com/office/drawing/2014/main" id="{A92F23F6-C333-1705-3B31-415233DD3621}"/>
              </a:ext>
            </a:extLst>
          </p:cNvPr>
          <p:cNvSpPr/>
          <p:nvPr userDrawn="1"/>
        </p:nvSpPr>
        <p:spPr>
          <a:xfrm>
            <a:off x="0" y="66675"/>
            <a:ext cx="12192000" cy="1288369"/>
          </a:xfrm>
          <a:prstGeom prst="roundRect">
            <a:avLst/>
          </a:prstGeom>
          <a:solidFill>
            <a:srgbClr val="2DBE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11" name="Rectangle 10">
            <a:extLst>
              <a:ext uri="{FF2B5EF4-FFF2-40B4-BE49-F238E27FC236}">
                <a16:creationId xmlns:a16="http://schemas.microsoft.com/office/drawing/2014/main" id="{DB2095E5-8E42-5352-F346-C12E2CD7E7A8}"/>
              </a:ext>
            </a:extLst>
          </p:cNvPr>
          <p:cNvSpPr/>
          <p:nvPr userDrawn="1"/>
        </p:nvSpPr>
        <p:spPr>
          <a:xfrm>
            <a:off x="0" y="0"/>
            <a:ext cx="12192000" cy="1143001"/>
          </a:xfrm>
          <a:prstGeom prst="rect">
            <a:avLst/>
          </a:prstGeom>
          <a:gradFill>
            <a:gsLst>
              <a:gs pos="100000">
                <a:srgbClr val="192954"/>
              </a:gs>
              <a:gs pos="0">
                <a:srgbClr val="215B7E"/>
              </a:gs>
            </a:gsLst>
            <a:path path="rect">
              <a:fillToRect l="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2" name="Title Placeholder 1"/>
          <p:cNvSpPr>
            <a:spLocks noGrp="1"/>
          </p:cNvSpPr>
          <p:nvPr>
            <p:ph type="title"/>
          </p:nvPr>
        </p:nvSpPr>
        <p:spPr>
          <a:xfrm>
            <a:off x="483072" y="142104"/>
            <a:ext cx="11582400" cy="822960"/>
          </a:xfrm>
          <a:prstGeom prst="rect">
            <a:avLst/>
          </a:prstGeom>
          <a:ln>
            <a:noFill/>
          </a:ln>
        </p:spPr>
        <p:txBody>
          <a:bodyPr vert="horz" lIns="0" tIns="0" rIns="0" bIns="0" rtlCol="0" anchor="b" anchorCtr="0">
            <a:noAutofit/>
          </a:bodyPr>
          <a:lstStyle/>
          <a:p>
            <a:r>
              <a:rPr lang="en-US"/>
              <a:t>Click to add title</a:t>
            </a:r>
          </a:p>
        </p:txBody>
      </p:sp>
      <p:sp>
        <p:nvSpPr>
          <p:cNvPr id="3" name="Text Placeholder 2"/>
          <p:cNvSpPr>
            <a:spLocks noGrp="1"/>
          </p:cNvSpPr>
          <p:nvPr>
            <p:ph type="body" idx="1"/>
          </p:nvPr>
        </p:nvSpPr>
        <p:spPr>
          <a:xfrm>
            <a:off x="304800" y="1576260"/>
            <a:ext cx="11582400" cy="464563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9D448807-2F18-404D-B447-36A92FEA7EFE}"/>
              </a:ext>
            </a:extLst>
          </p:cNvPr>
          <p:cNvSpPr txBox="1"/>
          <p:nvPr userDrawn="1"/>
        </p:nvSpPr>
        <p:spPr>
          <a:xfrm>
            <a:off x="11199412" y="6445322"/>
            <a:ext cx="687788" cy="169277"/>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C38A2B-9949-4D79-8E37-D018533A28CA}" type="slidenum">
              <a:rPr kumimoji="0" lang="en-US" sz="1100" b="0" i="0" u="none" strike="noStrike" kern="1200" cap="none" spc="0" normalizeH="0" baseline="0" noProof="0" smtClean="0">
                <a:ln>
                  <a:noFill/>
                </a:ln>
                <a:solidFill>
                  <a:schemeClr val="accent1"/>
                </a:solidFill>
                <a:effectLst/>
                <a:uLnTx/>
                <a:uFillTx/>
                <a:latin typeface="Corbel" panose="020B0503020204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accent1"/>
              </a:solidFill>
              <a:effectLst/>
              <a:uLnTx/>
              <a:uFillTx/>
              <a:latin typeface="Corbel" panose="020B0503020204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77277FC1-6844-9C68-6187-A8DC78A94CA4}"/>
              </a:ext>
            </a:extLst>
          </p:cNvPr>
          <p:cNvPicPr>
            <a:picLocks noChangeAspect="1"/>
          </p:cNvPicPr>
          <p:nvPr userDrawn="1"/>
        </p:nvPicPr>
        <p:blipFill>
          <a:blip r:embed="rId26"/>
          <a:srcRect l="23789" t="27500" r="23355" b="27500"/>
          <a:stretch/>
        </p:blipFill>
        <p:spPr>
          <a:xfrm>
            <a:off x="10854220" y="139093"/>
            <a:ext cx="1211252" cy="822960"/>
          </a:xfrm>
          <a:prstGeom prst="rect">
            <a:avLst/>
          </a:prstGeom>
        </p:spPr>
      </p:pic>
    </p:spTree>
    <p:extLst>
      <p:ext uri="{BB962C8B-B14F-4D97-AF65-F5344CB8AC3E}">
        <p14:creationId xmlns:p14="http://schemas.microsoft.com/office/powerpoint/2010/main" val="30211685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9" r:id="rId19"/>
    <p:sldLayoutId id="2147483820" r:id="rId20"/>
    <p:sldLayoutId id="2147483821" r:id="rId2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457200" rtl="0" eaLnBrk="1" latinLnBrk="0" hangingPunct="1">
        <a:lnSpc>
          <a:spcPct val="80000"/>
        </a:lnSpc>
        <a:spcBef>
          <a:spcPct val="0"/>
        </a:spcBef>
        <a:buNone/>
        <a:defRPr sz="2800" b="0" i="0" kern="1200">
          <a:solidFill>
            <a:schemeClr val="bg1"/>
          </a:solidFill>
          <a:latin typeface="Corbel" panose="020B0503020204020204" pitchFamily="34" charset="0"/>
          <a:ea typeface="+mj-ea"/>
          <a:cs typeface="Arial" panose="020B0604020202020204" pitchFamily="34" charset="0"/>
        </a:defRPr>
      </a:lvl1pPr>
    </p:titleStyle>
    <p:body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bg1"/>
          </a:solidFill>
          <a:latin typeface="Corbel" panose="020B0503020204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bg1"/>
          </a:solidFill>
          <a:latin typeface="Corbel" panose="020B0503020204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bg1"/>
          </a:solidFill>
          <a:latin typeface="Corbel" panose="020B0503020204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bg1"/>
          </a:solidFill>
          <a:latin typeface="Corbel" panose="020B0503020204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96">
          <p15:clr>
            <a:srgbClr val="F26B43"/>
          </p15:clr>
        </p15:guide>
        <p15:guide id="4" orient="horz" pos="4080">
          <p15:clr>
            <a:srgbClr val="F26B43"/>
          </p15:clr>
        </p15:guide>
        <p15:guide id="5" orient="horz" pos="720">
          <p15:clr>
            <a:srgbClr val="F26B43"/>
          </p15:clr>
        </p15:guide>
        <p15:guide id="6" orient="horz" pos="3888">
          <p15:clr>
            <a:srgbClr val="F26B43"/>
          </p15:clr>
        </p15:guide>
        <p15:guide id="7" orient="horz" pos="4152">
          <p15:clr>
            <a:srgbClr val="F26B43"/>
          </p15:clr>
        </p15:guide>
        <p15:guide id="8" orient="horz" pos="79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0A2855"/>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65FEA57-26B6-33CA-01F7-2EB94F728339}"/>
              </a:ext>
            </a:extLst>
          </p:cNvPr>
          <p:cNvGraphicFramePr>
            <a:graphicFrameLocks noChangeAspect="1"/>
          </p:cNvGraphicFramePr>
          <p:nvPr userDrawn="1">
            <p:custDataLst>
              <p:tags r:id="rId19"/>
            </p:custDataLst>
            <p:extLst>
              <p:ext uri="{D42A27DB-BD31-4B8C-83A1-F6EECF244321}">
                <p14:modId xmlns:p14="http://schemas.microsoft.com/office/powerpoint/2010/main" val="217067496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0" imgW="7772400" imgH="10058400" progId="TCLayout.ActiveDocument.1">
                  <p:embed/>
                </p:oleObj>
              </mc:Choice>
              <mc:Fallback>
                <p:oleObj name="think-cell Slide" r:id="rId20" imgW="7772400" imgH="10058400" progId="TCLayout.ActiveDocument.1">
                  <p:embed/>
                  <p:pic>
                    <p:nvPicPr>
                      <p:cNvPr id="8" name="think-cell data - do not delete" hidden="1">
                        <a:extLst>
                          <a:ext uri="{FF2B5EF4-FFF2-40B4-BE49-F238E27FC236}">
                            <a16:creationId xmlns:a16="http://schemas.microsoft.com/office/drawing/2014/main" id="{065FEA57-26B6-33CA-01F7-2EB94F728339}"/>
                          </a:ext>
                        </a:extLst>
                      </p:cNvPr>
                      <p:cNvPicPr/>
                      <p:nvPr/>
                    </p:nvPicPr>
                    <p:blipFill>
                      <a:blip r:embed="rId21"/>
                      <a:stretch>
                        <a:fillRect/>
                      </a:stretch>
                    </p:blipFill>
                    <p:spPr>
                      <a:xfrm>
                        <a:off x="1588" y="1588"/>
                        <a:ext cx="1227" cy="1588"/>
                      </a:xfrm>
                      <a:prstGeom prst="rect">
                        <a:avLst/>
                      </a:prstGeom>
                    </p:spPr>
                  </p:pic>
                </p:oleObj>
              </mc:Fallback>
            </mc:AlternateContent>
          </a:graphicData>
        </a:graphic>
      </p:graphicFrame>
      <p:sp>
        <p:nvSpPr>
          <p:cNvPr id="12" name="Rounded Rectangle 11">
            <a:extLst>
              <a:ext uri="{FF2B5EF4-FFF2-40B4-BE49-F238E27FC236}">
                <a16:creationId xmlns:a16="http://schemas.microsoft.com/office/drawing/2014/main" id="{A92F23F6-C333-1705-3B31-415233DD3621}"/>
              </a:ext>
            </a:extLst>
          </p:cNvPr>
          <p:cNvSpPr/>
          <p:nvPr userDrawn="1"/>
        </p:nvSpPr>
        <p:spPr>
          <a:xfrm>
            <a:off x="0" y="66675"/>
            <a:ext cx="12192000" cy="1288369"/>
          </a:xfrm>
          <a:prstGeom prst="roundRect">
            <a:avLst/>
          </a:prstGeom>
          <a:solidFill>
            <a:srgbClr val="2DBE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11" name="Rectangle 10">
            <a:extLst>
              <a:ext uri="{FF2B5EF4-FFF2-40B4-BE49-F238E27FC236}">
                <a16:creationId xmlns:a16="http://schemas.microsoft.com/office/drawing/2014/main" id="{DB2095E5-8E42-5352-F346-C12E2CD7E7A8}"/>
              </a:ext>
            </a:extLst>
          </p:cNvPr>
          <p:cNvSpPr/>
          <p:nvPr userDrawn="1"/>
        </p:nvSpPr>
        <p:spPr>
          <a:xfrm>
            <a:off x="0" y="0"/>
            <a:ext cx="12192000" cy="1143001"/>
          </a:xfrm>
          <a:prstGeom prst="rect">
            <a:avLst/>
          </a:prstGeom>
          <a:gradFill>
            <a:gsLst>
              <a:gs pos="100000">
                <a:srgbClr val="192954"/>
              </a:gs>
              <a:gs pos="0">
                <a:srgbClr val="215B7E"/>
              </a:gs>
            </a:gsLst>
            <a:path path="rect">
              <a:fillToRect l="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2" name="Title Placeholder 1"/>
          <p:cNvSpPr>
            <a:spLocks noGrp="1"/>
          </p:cNvSpPr>
          <p:nvPr>
            <p:ph type="title"/>
          </p:nvPr>
        </p:nvSpPr>
        <p:spPr>
          <a:xfrm>
            <a:off x="483072" y="142104"/>
            <a:ext cx="11582400" cy="822960"/>
          </a:xfrm>
          <a:prstGeom prst="rect">
            <a:avLst/>
          </a:prstGeom>
          <a:ln>
            <a:noFill/>
          </a:ln>
        </p:spPr>
        <p:txBody>
          <a:bodyPr vert="horz" lIns="0" tIns="0" rIns="0" bIns="0" rtlCol="0" anchor="b" anchorCtr="0">
            <a:noAutofit/>
          </a:bodyPr>
          <a:lstStyle/>
          <a:p>
            <a:r>
              <a:rPr lang="en-US"/>
              <a:t>Click to add title</a:t>
            </a:r>
          </a:p>
        </p:txBody>
      </p:sp>
      <p:sp>
        <p:nvSpPr>
          <p:cNvPr id="3" name="Text Placeholder 2"/>
          <p:cNvSpPr>
            <a:spLocks noGrp="1"/>
          </p:cNvSpPr>
          <p:nvPr>
            <p:ph type="body" idx="1"/>
          </p:nvPr>
        </p:nvSpPr>
        <p:spPr>
          <a:xfrm>
            <a:off x="304800" y="1576260"/>
            <a:ext cx="11582400" cy="464563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9D448807-2F18-404D-B447-36A92FEA7EFE}"/>
              </a:ext>
            </a:extLst>
          </p:cNvPr>
          <p:cNvSpPr txBox="1"/>
          <p:nvPr userDrawn="1"/>
        </p:nvSpPr>
        <p:spPr>
          <a:xfrm>
            <a:off x="11199412" y="6445322"/>
            <a:ext cx="687788" cy="169277"/>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C38A2B-9949-4D79-8E37-D018533A28CA}" type="slidenum">
              <a:rPr kumimoji="0" lang="en-US" sz="1100" b="0" i="0" u="none" strike="noStrike" kern="1200" cap="none" spc="0" normalizeH="0" baseline="0" noProof="0" smtClean="0">
                <a:ln>
                  <a:noFill/>
                </a:ln>
                <a:solidFill>
                  <a:schemeClr val="accent1"/>
                </a:solidFill>
                <a:effectLst/>
                <a:uLnTx/>
                <a:uFillTx/>
                <a:latin typeface="Corbel" panose="020B0503020204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accent1"/>
              </a:solidFill>
              <a:effectLst/>
              <a:uLnTx/>
              <a:uFillTx/>
              <a:latin typeface="Corbel" panose="020B0503020204020204" pitchFamily="34" charset="0"/>
              <a:ea typeface="+mn-ea"/>
              <a:cs typeface="Arial" panose="020B0604020202020204" pitchFamily="34" charset="0"/>
            </a:endParaRPr>
          </a:p>
        </p:txBody>
      </p:sp>
      <p:pic>
        <p:nvPicPr>
          <p:cNvPr id="5" name="Picture 4" descr="A blue and white logo&#10;&#10;Description automatically generated">
            <a:extLst>
              <a:ext uri="{FF2B5EF4-FFF2-40B4-BE49-F238E27FC236}">
                <a16:creationId xmlns:a16="http://schemas.microsoft.com/office/drawing/2014/main" id="{E02D4F1C-016C-F05F-38D6-74C11CB0980F}"/>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0854220" y="826706"/>
            <a:ext cx="1201313" cy="237792"/>
          </a:xfrm>
          <a:prstGeom prst="rect">
            <a:avLst/>
          </a:prstGeom>
        </p:spPr>
      </p:pic>
    </p:spTree>
    <p:extLst>
      <p:ext uri="{BB962C8B-B14F-4D97-AF65-F5344CB8AC3E}">
        <p14:creationId xmlns:p14="http://schemas.microsoft.com/office/powerpoint/2010/main" val="246147164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3"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6" r:id="rId17"/>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457200" rtl="0" eaLnBrk="1" latinLnBrk="0" hangingPunct="1">
        <a:lnSpc>
          <a:spcPct val="80000"/>
        </a:lnSpc>
        <a:spcBef>
          <a:spcPct val="0"/>
        </a:spcBef>
        <a:buNone/>
        <a:defRPr sz="2800" b="0" i="0" kern="1200">
          <a:solidFill>
            <a:schemeClr val="bg1"/>
          </a:solidFill>
          <a:latin typeface="Corbel" panose="020B0503020204020204" pitchFamily="34" charset="0"/>
          <a:ea typeface="+mj-ea"/>
          <a:cs typeface="Arial" panose="020B0604020202020204" pitchFamily="34" charset="0"/>
        </a:defRPr>
      </a:lvl1pPr>
    </p:titleStyle>
    <p:body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bg1"/>
          </a:solidFill>
          <a:latin typeface="Corbel" panose="020B0503020204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bg1"/>
          </a:solidFill>
          <a:latin typeface="Corbel" panose="020B0503020204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bg1"/>
          </a:solidFill>
          <a:latin typeface="Corbel" panose="020B0503020204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bg1"/>
          </a:solidFill>
          <a:latin typeface="Corbel" panose="020B0503020204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96">
          <p15:clr>
            <a:srgbClr val="F26B43"/>
          </p15:clr>
        </p15:guide>
        <p15:guide id="4" orient="horz" pos="4080">
          <p15:clr>
            <a:srgbClr val="F26B43"/>
          </p15:clr>
        </p15:guide>
        <p15:guide id="5" orient="horz" pos="720">
          <p15:clr>
            <a:srgbClr val="F26B43"/>
          </p15:clr>
        </p15:guide>
        <p15:guide id="6" orient="horz" pos="3888">
          <p15:clr>
            <a:srgbClr val="F26B43"/>
          </p15:clr>
        </p15:guide>
        <p15:guide id="7" orient="horz" pos="4152">
          <p15:clr>
            <a:srgbClr val="F26B43"/>
          </p15:clr>
        </p15:guide>
        <p15:guide id="8" orient="horz" pos="79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0A2855"/>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65FEA57-26B6-33CA-01F7-2EB94F728339}"/>
              </a:ext>
            </a:extLst>
          </p:cNvPr>
          <p:cNvGraphicFramePr>
            <a:graphicFrameLocks noChangeAspect="1"/>
          </p:cNvGraphicFramePr>
          <p:nvPr userDrawn="1">
            <p:custDataLst>
              <p:tags r:id="rId23"/>
            </p:custDataLst>
            <p:extLst>
              <p:ext uri="{D42A27DB-BD31-4B8C-83A1-F6EECF244321}">
                <p14:modId xmlns:p14="http://schemas.microsoft.com/office/powerpoint/2010/main" val="217067496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4" imgW="7772400" imgH="10058400" progId="TCLayout.ActiveDocument.1">
                  <p:embed/>
                </p:oleObj>
              </mc:Choice>
              <mc:Fallback>
                <p:oleObj name="think-cell Slide" r:id="rId24" imgW="7772400" imgH="10058400" progId="TCLayout.ActiveDocument.1">
                  <p:embed/>
                  <p:pic>
                    <p:nvPicPr>
                      <p:cNvPr id="8" name="think-cell data - do not delete" hidden="1">
                        <a:extLst>
                          <a:ext uri="{FF2B5EF4-FFF2-40B4-BE49-F238E27FC236}">
                            <a16:creationId xmlns:a16="http://schemas.microsoft.com/office/drawing/2014/main" id="{065FEA57-26B6-33CA-01F7-2EB94F728339}"/>
                          </a:ext>
                        </a:extLst>
                      </p:cNvPr>
                      <p:cNvPicPr/>
                      <p:nvPr/>
                    </p:nvPicPr>
                    <p:blipFill>
                      <a:blip r:embed="rId25"/>
                      <a:stretch>
                        <a:fillRect/>
                      </a:stretch>
                    </p:blipFill>
                    <p:spPr>
                      <a:xfrm>
                        <a:off x="1588" y="1588"/>
                        <a:ext cx="1227" cy="1588"/>
                      </a:xfrm>
                      <a:prstGeom prst="rect">
                        <a:avLst/>
                      </a:prstGeom>
                    </p:spPr>
                  </p:pic>
                </p:oleObj>
              </mc:Fallback>
            </mc:AlternateContent>
          </a:graphicData>
        </a:graphic>
      </p:graphicFrame>
      <p:sp>
        <p:nvSpPr>
          <p:cNvPr id="12" name="Rounded Rectangle 11">
            <a:extLst>
              <a:ext uri="{FF2B5EF4-FFF2-40B4-BE49-F238E27FC236}">
                <a16:creationId xmlns:a16="http://schemas.microsoft.com/office/drawing/2014/main" id="{A92F23F6-C333-1705-3B31-415233DD3621}"/>
              </a:ext>
            </a:extLst>
          </p:cNvPr>
          <p:cNvSpPr/>
          <p:nvPr userDrawn="1"/>
        </p:nvSpPr>
        <p:spPr>
          <a:xfrm>
            <a:off x="0" y="66675"/>
            <a:ext cx="12192000" cy="1288369"/>
          </a:xfrm>
          <a:prstGeom prst="roundRect">
            <a:avLst/>
          </a:prstGeom>
          <a:solidFill>
            <a:srgbClr val="2DBE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11" name="Rectangle 10">
            <a:extLst>
              <a:ext uri="{FF2B5EF4-FFF2-40B4-BE49-F238E27FC236}">
                <a16:creationId xmlns:a16="http://schemas.microsoft.com/office/drawing/2014/main" id="{DB2095E5-8E42-5352-F346-C12E2CD7E7A8}"/>
              </a:ext>
            </a:extLst>
          </p:cNvPr>
          <p:cNvSpPr/>
          <p:nvPr userDrawn="1"/>
        </p:nvSpPr>
        <p:spPr>
          <a:xfrm>
            <a:off x="0" y="0"/>
            <a:ext cx="12192000" cy="1143001"/>
          </a:xfrm>
          <a:prstGeom prst="rect">
            <a:avLst/>
          </a:prstGeom>
          <a:gradFill>
            <a:gsLst>
              <a:gs pos="100000">
                <a:srgbClr val="192954"/>
              </a:gs>
              <a:gs pos="0">
                <a:srgbClr val="215B7E"/>
              </a:gs>
            </a:gsLst>
            <a:path path="rect">
              <a:fillToRect l="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2" name="Title Placeholder 1"/>
          <p:cNvSpPr>
            <a:spLocks noGrp="1"/>
          </p:cNvSpPr>
          <p:nvPr>
            <p:ph type="title"/>
          </p:nvPr>
        </p:nvSpPr>
        <p:spPr>
          <a:xfrm>
            <a:off x="483072" y="142104"/>
            <a:ext cx="11582400" cy="822960"/>
          </a:xfrm>
          <a:prstGeom prst="rect">
            <a:avLst/>
          </a:prstGeom>
          <a:ln>
            <a:noFill/>
          </a:ln>
        </p:spPr>
        <p:txBody>
          <a:bodyPr vert="horz" lIns="0" tIns="0" rIns="0" bIns="0" rtlCol="0" anchor="b" anchorCtr="0">
            <a:noAutofit/>
          </a:bodyPr>
          <a:lstStyle/>
          <a:p>
            <a:r>
              <a:rPr lang="en-US"/>
              <a:t>Click to add title</a:t>
            </a:r>
          </a:p>
        </p:txBody>
      </p:sp>
      <p:sp>
        <p:nvSpPr>
          <p:cNvPr id="3" name="Text Placeholder 2"/>
          <p:cNvSpPr>
            <a:spLocks noGrp="1"/>
          </p:cNvSpPr>
          <p:nvPr>
            <p:ph type="body" idx="1"/>
          </p:nvPr>
        </p:nvSpPr>
        <p:spPr>
          <a:xfrm>
            <a:off x="304800" y="1576260"/>
            <a:ext cx="11582400" cy="464563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9D448807-2F18-404D-B447-36A92FEA7EFE}"/>
              </a:ext>
            </a:extLst>
          </p:cNvPr>
          <p:cNvSpPr txBox="1"/>
          <p:nvPr userDrawn="1"/>
        </p:nvSpPr>
        <p:spPr>
          <a:xfrm>
            <a:off x="11199412" y="6445322"/>
            <a:ext cx="687788" cy="169277"/>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C38A2B-9949-4D79-8E37-D018533A28CA}" type="slidenum">
              <a:rPr kumimoji="0" lang="en-US" sz="1100" b="0" i="0" u="none" strike="noStrike" kern="1200" cap="none" spc="0" normalizeH="0" baseline="0" noProof="0" smtClean="0">
                <a:ln>
                  <a:noFill/>
                </a:ln>
                <a:solidFill>
                  <a:schemeClr val="accent1"/>
                </a:solidFill>
                <a:effectLst/>
                <a:uLnTx/>
                <a:uFillTx/>
                <a:latin typeface="Corbel" panose="020B0503020204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accent1"/>
              </a:solidFill>
              <a:effectLst/>
              <a:uLnTx/>
              <a:uFillTx/>
              <a:latin typeface="Corbel" panose="020B0503020204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77277FC1-6844-9C68-6187-A8DC78A94CA4}"/>
              </a:ext>
            </a:extLst>
          </p:cNvPr>
          <p:cNvPicPr>
            <a:picLocks noChangeAspect="1"/>
          </p:cNvPicPr>
          <p:nvPr userDrawn="1"/>
        </p:nvPicPr>
        <p:blipFill>
          <a:blip r:embed="rId26"/>
          <a:srcRect l="23789" t="27500" r="23355" b="27500"/>
          <a:stretch/>
        </p:blipFill>
        <p:spPr>
          <a:xfrm>
            <a:off x="10854220" y="139093"/>
            <a:ext cx="1211252" cy="822960"/>
          </a:xfrm>
          <a:prstGeom prst="rect">
            <a:avLst/>
          </a:prstGeom>
        </p:spPr>
      </p:pic>
    </p:spTree>
    <p:extLst>
      <p:ext uri="{BB962C8B-B14F-4D97-AF65-F5344CB8AC3E}">
        <p14:creationId xmlns:p14="http://schemas.microsoft.com/office/powerpoint/2010/main" val="3662767939"/>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8" r:id="rId19"/>
    <p:sldLayoutId id="2147483869" r:id="rId20"/>
    <p:sldLayoutId id="2147483870" r:id="rId2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457200" rtl="0" eaLnBrk="1" latinLnBrk="0" hangingPunct="1">
        <a:lnSpc>
          <a:spcPct val="80000"/>
        </a:lnSpc>
        <a:spcBef>
          <a:spcPct val="0"/>
        </a:spcBef>
        <a:buNone/>
        <a:defRPr sz="2800" b="0" i="0" kern="1200">
          <a:solidFill>
            <a:schemeClr val="bg1"/>
          </a:solidFill>
          <a:latin typeface="Corbel" panose="020B0503020204020204" pitchFamily="34" charset="0"/>
          <a:ea typeface="+mj-ea"/>
          <a:cs typeface="Arial" panose="020B0604020202020204" pitchFamily="34" charset="0"/>
        </a:defRPr>
      </a:lvl1pPr>
    </p:titleStyle>
    <p:body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bg1"/>
          </a:solidFill>
          <a:latin typeface="Corbel" panose="020B0503020204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bg1"/>
          </a:solidFill>
          <a:latin typeface="Corbel" panose="020B0503020204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bg1"/>
          </a:solidFill>
          <a:latin typeface="Corbel" panose="020B0503020204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bg1"/>
          </a:solidFill>
          <a:latin typeface="Corbel" panose="020B0503020204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96">
          <p15:clr>
            <a:srgbClr val="F26B43"/>
          </p15:clr>
        </p15:guide>
        <p15:guide id="4" orient="horz" pos="4080">
          <p15:clr>
            <a:srgbClr val="F26B43"/>
          </p15:clr>
        </p15:guide>
        <p15:guide id="5" orient="horz" pos="720">
          <p15:clr>
            <a:srgbClr val="F26B43"/>
          </p15:clr>
        </p15:guide>
        <p15:guide id="6" orient="horz" pos="3888">
          <p15:clr>
            <a:srgbClr val="F26B43"/>
          </p15:clr>
        </p15:guide>
        <p15:guide id="7" orient="horz" pos="4152">
          <p15:clr>
            <a:srgbClr val="F26B43"/>
          </p15:clr>
        </p15:guide>
        <p15:guide id="8" orient="horz" pos="792">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0A2855"/>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65FEA57-26B6-33CA-01F7-2EB94F728339}"/>
              </a:ext>
            </a:extLst>
          </p:cNvPr>
          <p:cNvGraphicFramePr>
            <a:graphicFrameLocks noChangeAspect="1"/>
          </p:cNvGraphicFramePr>
          <p:nvPr userDrawn="1">
            <p:custDataLst>
              <p:tags r:id="rId20"/>
            </p:custDataLst>
            <p:extLst>
              <p:ext uri="{D42A27DB-BD31-4B8C-83A1-F6EECF244321}">
                <p14:modId xmlns:p14="http://schemas.microsoft.com/office/powerpoint/2010/main" val="217067496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1" imgW="7772400" imgH="10058400" progId="TCLayout.ActiveDocument.1">
                  <p:embed/>
                </p:oleObj>
              </mc:Choice>
              <mc:Fallback>
                <p:oleObj name="think-cell Slide" r:id="rId21" imgW="7772400" imgH="10058400" progId="TCLayout.ActiveDocument.1">
                  <p:embed/>
                  <p:pic>
                    <p:nvPicPr>
                      <p:cNvPr id="8" name="think-cell data - do not delete" hidden="1">
                        <a:extLst>
                          <a:ext uri="{FF2B5EF4-FFF2-40B4-BE49-F238E27FC236}">
                            <a16:creationId xmlns:a16="http://schemas.microsoft.com/office/drawing/2014/main" id="{065FEA57-26B6-33CA-01F7-2EB94F728339}"/>
                          </a:ext>
                        </a:extLst>
                      </p:cNvPr>
                      <p:cNvPicPr/>
                      <p:nvPr/>
                    </p:nvPicPr>
                    <p:blipFill>
                      <a:blip r:embed="rId22"/>
                      <a:stretch>
                        <a:fillRect/>
                      </a:stretch>
                    </p:blipFill>
                    <p:spPr>
                      <a:xfrm>
                        <a:off x="1588" y="1588"/>
                        <a:ext cx="1227" cy="1588"/>
                      </a:xfrm>
                      <a:prstGeom prst="rect">
                        <a:avLst/>
                      </a:prstGeom>
                    </p:spPr>
                  </p:pic>
                </p:oleObj>
              </mc:Fallback>
            </mc:AlternateContent>
          </a:graphicData>
        </a:graphic>
      </p:graphicFrame>
      <p:sp>
        <p:nvSpPr>
          <p:cNvPr id="12" name="Rounded Rectangle 11">
            <a:extLst>
              <a:ext uri="{FF2B5EF4-FFF2-40B4-BE49-F238E27FC236}">
                <a16:creationId xmlns:a16="http://schemas.microsoft.com/office/drawing/2014/main" id="{A92F23F6-C333-1705-3B31-415233DD3621}"/>
              </a:ext>
            </a:extLst>
          </p:cNvPr>
          <p:cNvSpPr/>
          <p:nvPr userDrawn="1"/>
        </p:nvSpPr>
        <p:spPr>
          <a:xfrm>
            <a:off x="0" y="66675"/>
            <a:ext cx="12192000" cy="1288369"/>
          </a:xfrm>
          <a:prstGeom prst="roundRect">
            <a:avLst/>
          </a:prstGeom>
          <a:solidFill>
            <a:srgbClr val="2DBE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11" name="Rectangle 10">
            <a:extLst>
              <a:ext uri="{FF2B5EF4-FFF2-40B4-BE49-F238E27FC236}">
                <a16:creationId xmlns:a16="http://schemas.microsoft.com/office/drawing/2014/main" id="{DB2095E5-8E42-5352-F346-C12E2CD7E7A8}"/>
              </a:ext>
            </a:extLst>
          </p:cNvPr>
          <p:cNvSpPr/>
          <p:nvPr userDrawn="1"/>
        </p:nvSpPr>
        <p:spPr>
          <a:xfrm>
            <a:off x="0" y="0"/>
            <a:ext cx="12192000" cy="1143001"/>
          </a:xfrm>
          <a:prstGeom prst="rect">
            <a:avLst/>
          </a:prstGeom>
          <a:gradFill>
            <a:gsLst>
              <a:gs pos="100000">
                <a:srgbClr val="192954"/>
              </a:gs>
              <a:gs pos="0">
                <a:srgbClr val="215B7E"/>
              </a:gs>
            </a:gsLst>
            <a:path path="rect">
              <a:fillToRect l="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2" name="Title Placeholder 1"/>
          <p:cNvSpPr>
            <a:spLocks noGrp="1"/>
          </p:cNvSpPr>
          <p:nvPr>
            <p:ph type="title"/>
          </p:nvPr>
        </p:nvSpPr>
        <p:spPr>
          <a:xfrm>
            <a:off x="483072" y="142104"/>
            <a:ext cx="11582400" cy="822960"/>
          </a:xfrm>
          <a:prstGeom prst="rect">
            <a:avLst/>
          </a:prstGeom>
          <a:ln>
            <a:noFill/>
          </a:ln>
        </p:spPr>
        <p:txBody>
          <a:bodyPr vert="horz" lIns="0" tIns="0" rIns="0" bIns="0" rtlCol="0" anchor="b" anchorCtr="0">
            <a:noAutofit/>
          </a:bodyPr>
          <a:lstStyle/>
          <a:p>
            <a:r>
              <a:rPr lang="en-US"/>
              <a:t>Click to add title</a:t>
            </a:r>
          </a:p>
        </p:txBody>
      </p:sp>
      <p:sp>
        <p:nvSpPr>
          <p:cNvPr id="3" name="Text Placeholder 2"/>
          <p:cNvSpPr>
            <a:spLocks noGrp="1"/>
          </p:cNvSpPr>
          <p:nvPr>
            <p:ph type="body" idx="1"/>
          </p:nvPr>
        </p:nvSpPr>
        <p:spPr>
          <a:xfrm>
            <a:off x="304800" y="1576260"/>
            <a:ext cx="11582400" cy="464563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9D448807-2F18-404D-B447-36A92FEA7EFE}"/>
              </a:ext>
            </a:extLst>
          </p:cNvPr>
          <p:cNvSpPr txBox="1"/>
          <p:nvPr userDrawn="1"/>
        </p:nvSpPr>
        <p:spPr>
          <a:xfrm>
            <a:off x="11199412" y="6445322"/>
            <a:ext cx="687788" cy="169277"/>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C38A2B-9949-4D79-8E37-D018533A28CA}" type="slidenum">
              <a:rPr kumimoji="0" lang="en-US" sz="1100" b="0" i="0" u="none" strike="noStrike" kern="1200" cap="none" spc="0" normalizeH="0" baseline="0" noProof="0" smtClean="0">
                <a:ln>
                  <a:noFill/>
                </a:ln>
                <a:solidFill>
                  <a:schemeClr val="accent1"/>
                </a:solidFill>
                <a:effectLst/>
                <a:uLnTx/>
                <a:uFillTx/>
                <a:latin typeface="Corbel" panose="020B0503020204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accent1"/>
              </a:solidFill>
              <a:effectLst/>
              <a:uLnTx/>
              <a:uFillTx/>
              <a:latin typeface="Corbel" panose="020B0503020204020204" pitchFamily="34" charset="0"/>
              <a:ea typeface="+mn-ea"/>
              <a:cs typeface="Arial" panose="020B0604020202020204" pitchFamily="34" charset="0"/>
            </a:endParaRPr>
          </a:p>
        </p:txBody>
      </p:sp>
      <p:pic>
        <p:nvPicPr>
          <p:cNvPr id="5" name="Picture 4" descr="A blue and white logo&#10;&#10;Description automatically generated">
            <a:extLst>
              <a:ext uri="{FF2B5EF4-FFF2-40B4-BE49-F238E27FC236}">
                <a16:creationId xmlns:a16="http://schemas.microsoft.com/office/drawing/2014/main" id="{E02D4F1C-016C-F05F-38D6-74C11CB0980F}"/>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0854220" y="826706"/>
            <a:ext cx="1201313" cy="237792"/>
          </a:xfrm>
          <a:prstGeom prst="rect">
            <a:avLst/>
          </a:prstGeom>
        </p:spPr>
      </p:pic>
    </p:spTree>
    <p:extLst>
      <p:ext uri="{BB962C8B-B14F-4D97-AF65-F5344CB8AC3E}">
        <p14:creationId xmlns:p14="http://schemas.microsoft.com/office/powerpoint/2010/main" val="347049813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2" r:id="rId17"/>
    <p:sldLayoutId id="2147483947" r:id="rId18"/>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l" defTabSz="457200" rtl="0" eaLnBrk="1" latinLnBrk="0" hangingPunct="1">
        <a:lnSpc>
          <a:spcPct val="80000"/>
        </a:lnSpc>
        <a:spcBef>
          <a:spcPct val="0"/>
        </a:spcBef>
        <a:buNone/>
        <a:defRPr sz="2800" b="0" i="0" kern="1200">
          <a:solidFill>
            <a:schemeClr val="bg1"/>
          </a:solidFill>
          <a:latin typeface="Corbel" panose="020B0503020204020204" pitchFamily="34" charset="0"/>
          <a:ea typeface="+mj-ea"/>
          <a:cs typeface="Arial" panose="020B0604020202020204" pitchFamily="34" charset="0"/>
        </a:defRPr>
      </a:lvl1pPr>
    </p:titleStyle>
    <p:body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bg1"/>
          </a:solidFill>
          <a:latin typeface="Corbel" panose="020B0503020204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bg1"/>
          </a:solidFill>
          <a:latin typeface="Corbel" panose="020B0503020204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bg1"/>
          </a:solidFill>
          <a:latin typeface="Corbel" panose="020B0503020204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bg1"/>
          </a:solidFill>
          <a:latin typeface="Corbel" panose="020B0503020204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96">
          <p15:clr>
            <a:srgbClr val="F26B43"/>
          </p15:clr>
        </p15:guide>
        <p15:guide id="4" orient="horz" pos="4080">
          <p15:clr>
            <a:srgbClr val="F26B43"/>
          </p15:clr>
        </p15:guide>
        <p15:guide id="5" orient="horz" pos="720">
          <p15:clr>
            <a:srgbClr val="F26B43"/>
          </p15:clr>
        </p15:guide>
        <p15:guide id="6" orient="horz" pos="3888">
          <p15:clr>
            <a:srgbClr val="F26B43"/>
          </p15:clr>
        </p15:guide>
        <p15:guide id="7" orient="horz" pos="4152">
          <p15:clr>
            <a:srgbClr val="F26B43"/>
          </p15:clr>
        </p15:guide>
        <p15:guide id="8" orient="horz" pos="792">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920D89F-C913-BE8A-8332-95C65E29F6D6}"/>
              </a:ext>
            </a:extLst>
          </p:cNvPr>
          <p:cNvGraphicFramePr>
            <a:graphicFrameLocks noChangeAspect="1"/>
          </p:cNvGraphicFramePr>
          <p:nvPr userDrawn="1">
            <p:custDataLst>
              <p:tags r:id="rId10"/>
            </p:custDataLst>
            <p:extLst>
              <p:ext uri="{D42A27DB-BD31-4B8C-83A1-F6EECF244321}">
                <p14:modId xmlns:p14="http://schemas.microsoft.com/office/powerpoint/2010/main" val="30262181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1" imgW="7772400" imgH="10058400" progId="TCLayout.ActiveDocument.1">
                  <p:embed/>
                </p:oleObj>
              </mc:Choice>
              <mc:Fallback>
                <p:oleObj name="think-cell Slide" r:id="rId11" imgW="7772400" imgH="10058400" progId="TCLayout.ActiveDocument.1">
                  <p:embed/>
                  <p:pic>
                    <p:nvPicPr>
                      <p:cNvPr id="5" name="think-cell data - do not delete" hidden="1">
                        <a:extLst>
                          <a:ext uri="{FF2B5EF4-FFF2-40B4-BE49-F238E27FC236}">
                            <a16:creationId xmlns:a16="http://schemas.microsoft.com/office/drawing/2014/main" id="{3920D89F-C913-BE8A-8332-95C65E29F6D6}"/>
                          </a:ext>
                        </a:extLst>
                      </p:cNvPr>
                      <p:cNvPicPr/>
                      <p:nvPr/>
                    </p:nvPicPr>
                    <p:blipFill>
                      <a:blip r:embed="rId12"/>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22F6B226-6E84-328A-4234-2C7B2626E6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272703-5CF6-BCDC-1748-6901A7A15A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a:buClr>
                <a:srgbClr val="0A2955"/>
              </a:buClr>
            </a:pPr>
            <a:r>
              <a:rPr lang="en-US">
                <a:latin typeface="Tenorite" pitchFamily="2" charset="0"/>
              </a:rPr>
              <a:t>Line 1</a:t>
            </a:r>
          </a:p>
          <a:p>
            <a:pPr lvl="1">
              <a:buClr>
                <a:srgbClr val="0A2955"/>
              </a:buClr>
            </a:pPr>
            <a:r>
              <a:rPr lang="en-US">
                <a:latin typeface="Tenorite" pitchFamily="2" charset="0"/>
              </a:rPr>
              <a:t>Line 2</a:t>
            </a:r>
          </a:p>
          <a:p>
            <a:pPr lvl="2">
              <a:buClr>
                <a:srgbClr val="0A2955"/>
              </a:buClr>
            </a:pPr>
            <a:r>
              <a:rPr lang="en-US">
                <a:latin typeface="Tenorite" pitchFamily="2" charset="0"/>
              </a:rPr>
              <a:t>Line 3</a:t>
            </a:r>
          </a:p>
          <a:p>
            <a:pPr lvl="3">
              <a:buClr>
                <a:srgbClr val="0A2955"/>
              </a:buClr>
            </a:pPr>
            <a:r>
              <a:rPr lang="en-US">
                <a:latin typeface="Tenorite" pitchFamily="2" charset="0"/>
              </a:rPr>
              <a:t>Line 4</a:t>
            </a:r>
          </a:p>
          <a:p>
            <a:pPr lvl="4">
              <a:buClr>
                <a:srgbClr val="0A2955"/>
              </a:buClr>
            </a:pPr>
            <a:r>
              <a:rPr lang="en-US">
                <a:latin typeface="Tenorite" pitchFamily="2" charset="0"/>
              </a:rPr>
              <a:t>Line 5</a:t>
            </a:r>
          </a:p>
        </p:txBody>
      </p:sp>
      <p:sp>
        <p:nvSpPr>
          <p:cNvPr id="6" name="Slide Number Placeholder 5">
            <a:extLst>
              <a:ext uri="{FF2B5EF4-FFF2-40B4-BE49-F238E27FC236}">
                <a16:creationId xmlns:a16="http://schemas.microsoft.com/office/drawing/2014/main" id="{20222062-0015-785E-8A4E-130C44FBCC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282CF2-34F2-FA4C-BB3B-14E13E1AC0EE}" type="slidenum">
              <a:rPr lang="en-US" smtClean="0"/>
              <a:t>‹#›</a:t>
            </a:fld>
            <a:endParaRPr lang="en-US"/>
          </a:p>
        </p:txBody>
      </p:sp>
    </p:spTree>
    <p:extLst>
      <p:ext uri="{BB962C8B-B14F-4D97-AF65-F5344CB8AC3E}">
        <p14:creationId xmlns:p14="http://schemas.microsoft.com/office/powerpoint/2010/main" val="1021167457"/>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65FEA57-26B6-33CA-01F7-2EB94F728339}"/>
              </a:ext>
            </a:extLst>
          </p:cNvPr>
          <p:cNvGraphicFramePr>
            <a:graphicFrameLocks noChangeAspect="1"/>
          </p:cNvGraphicFramePr>
          <p:nvPr userDrawn="1">
            <p:custDataLst>
              <p:tags r:id="rId17"/>
            </p:custDataLst>
            <p:extLst>
              <p:ext uri="{D42A27DB-BD31-4B8C-83A1-F6EECF244321}">
                <p14:modId xmlns:p14="http://schemas.microsoft.com/office/powerpoint/2010/main" val="217067496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8" imgW="7772400" imgH="10058400" progId="TCLayout.ActiveDocument.1">
                  <p:embed/>
                </p:oleObj>
              </mc:Choice>
              <mc:Fallback>
                <p:oleObj name="think-cell Slide" r:id="rId18" imgW="7772400" imgH="10058400" progId="TCLayout.ActiveDocument.1">
                  <p:embed/>
                  <p:pic>
                    <p:nvPicPr>
                      <p:cNvPr id="8" name="think-cell data - do not delete" hidden="1">
                        <a:extLst>
                          <a:ext uri="{FF2B5EF4-FFF2-40B4-BE49-F238E27FC236}">
                            <a16:creationId xmlns:a16="http://schemas.microsoft.com/office/drawing/2014/main" id="{065FEA57-26B6-33CA-01F7-2EB94F728339}"/>
                          </a:ext>
                        </a:extLst>
                      </p:cNvPr>
                      <p:cNvPicPr/>
                      <p:nvPr/>
                    </p:nvPicPr>
                    <p:blipFill>
                      <a:blip r:embed="rId19"/>
                      <a:stretch>
                        <a:fillRect/>
                      </a:stretch>
                    </p:blipFill>
                    <p:spPr>
                      <a:xfrm>
                        <a:off x="1588" y="1588"/>
                        <a:ext cx="1227" cy="1588"/>
                      </a:xfrm>
                      <a:prstGeom prst="rect">
                        <a:avLst/>
                      </a:prstGeom>
                    </p:spPr>
                  </p:pic>
                </p:oleObj>
              </mc:Fallback>
            </mc:AlternateContent>
          </a:graphicData>
        </a:graphic>
      </p:graphicFrame>
      <p:sp>
        <p:nvSpPr>
          <p:cNvPr id="12" name="Rounded Rectangle 11">
            <a:extLst>
              <a:ext uri="{FF2B5EF4-FFF2-40B4-BE49-F238E27FC236}">
                <a16:creationId xmlns:a16="http://schemas.microsoft.com/office/drawing/2014/main" id="{A92F23F6-C333-1705-3B31-415233DD3621}"/>
              </a:ext>
            </a:extLst>
          </p:cNvPr>
          <p:cNvSpPr/>
          <p:nvPr userDrawn="1"/>
        </p:nvSpPr>
        <p:spPr>
          <a:xfrm>
            <a:off x="0" y="66675"/>
            <a:ext cx="12192000" cy="1288369"/>
          </a:xfrm>
          <a:prstGeom prst="roundRect">
            <a:avLst/>
          </a:prstGeom>
          <a:solidFill>
            <a:srgbClr val="2DBE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2095E5-8E42-5352-F346-C12E2CD7E7A8}"/>
              </a:ext>
            </a:extLst>
          </p:cNvPr>
          <p:cNvSpPr/>
          <p:nvPr userDrawn="1"/>
        </p:nvSpPr>
        <p:spPr>
          <a:xfrm>
            <a:off x="0" y="0"/>
            <a:ext cx="12192000" cy="1143001"/>
          </a:xfrm>
          <a:prstGeom prst="rect">
            <a:avLst/>
          </a:prstGeom>
          <a:gradFill>
            <a:gsLst>
              <a:gs pos="100000">
                <a:srgbClr val="192954"/>
              </a:gs>
              <a:gs pos="0">
                <a:srgbClr val="215B7E"/>
              </a:gs>
            </a:gsLst>
            <a:path path="rect">
              <a:fillToRect l="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04800" y="152400"/>
            <a:ext cx="11582400" cy="822960"/>
          </a:xfrm>
          <a:prstGeom prst="rect">
            <a:avLst/>
          </a:prstGeom>
          <a:ln>
            <a:noFill/>
          </a:ln>
        </p:spPr>
        <p:txBody>
          <a:bodyPr vert="horz" lIns="0" tIns="0" rIns="0" bIns="0" rtlCol="0" anchor="b" anchorCtr="0">
            <a:noAutofit/>
          </a:bodyPr>
          <a:lstStyle/>
          <a:p>
            <a:r>
              <a:rPr lang="en-US"/>
              <a:t>Click to add title</a:t>
            </a:r>
          </a:p>
        </p:txBody>
      </p:sp>
      <p:sp>
        <p:nvSpPr>
          <p:cNvPr id="3" name="Text Placeholder 2"/>
          <p:cNvSpPr>
            <a:spLocks noGrp="1"/>
          </p:cNvSpPr>
          <p:nvPr>
            <p:ph type="body" idx="1"/>
          </p:nvPr>
        </p:nvSpPr>
        <p:spPr>
          <a:xfrm>
            <a:off x="304800" y="1526565"/>
            <a:ext cx="11582400" cy="464563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9D448807-2F18-404D-B447-36A92FEA7EFE}"/>
              </a:ext>
            </a:extLst>
          </p:cNvPr>
          <p:cNvSpPr txBox="1"/>
          <p:nvPr userDrawn="1"/>
        </p:nvSpPr>
        <p:spPr>
          <a:xfrm>
            <a:off x="11199412" y="6445322"/>
            <a:ext cx="687788" cy="169277"/>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C38A2B-9949-4D79-8E37-D018533A28CA}" type="slidenum">
              <a:rPr kumimoji="0" lang="en-US" sz="1100" b="0" i="0" u="none" strike="noStrike" kern="1200" cap="none" spc="0" normalizeH="0" baseline="0" noProof="0" smtClean="0">
                <a:ln>
                  <a:noFill/>
                </a:ln>
                <a:solidFill>
                  <a:schemeClr val="accent1"/>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51910F5-4237-411F-8AF7-67333C27407A}"/>
              </a:ext>
            </a:extLst>
          </p:cNvPr>
          <p:cNvSpPr txBox="1"/>
          <p:nvPr userDrawn="1"/>
        </p:nvSpPr>
        <p:spPr>
          <a:xfrm>
            <a:off x="2495843" y="6551885"/>
            <a:ext cx="2614613" cy="148590"/>
          </a:xfrm>
          <a:prstGeom prst="rect">
            <a:avLst/>
          </a:prstGeom>
          <a:noFill/>
        </p:spPr>
        <p:txBody>
          <a:bodyPr wrap="square" lIns="0" tIns="0" rIns="0" bIns="0" rtlCol="0" anchor="b" anchorCtr="0">
            <a:noAutofit/>
          </a:bodyPr>
          <a:lstStyle/>
          <a:p>
            <a:r>
              <a:rPr lang="en-AU" sz="1200" spc="-1">
                <a:solidFill>
                  <a:schemeClr val="accent1"/>
                </a:solidFill>
              </a:rPr>
              <a:t> </a:t>
            </a:r>
            <a:endParaRPr lang="en-US" sz="1200" spc="-1">
              <a:solidFill>
                <a:schemeClr val="accent1"/>
              </a:solidFill>
            </a:endParaRPr>
          </a:p>
        </p:txBody>
      </p:sp>
    </p:spTree>
    <p:extLst>
      <p:ext uri="{BB962C8B-B14F-4D97-AF65-F5344CB8AC3E}">
        <p14:creationId xmlns:p14="http://schemas.microsoft.com/office/powerpoint/2010/main" val="1128003782"/>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96">
          <p15:clr>
            <a:srgbClr val="F26B43"/>
          </p15:clr>
        </p15:guide>
        <p15:guide id="4" orient="horz" pos="4080">
          <p15:clr>
            <a:srgbClr val="F26B43"/>
          </p15:clr>
        </p15:guide>
        <p15:guide id="5" orient="horz" pos="720">
          <p15:clr>
            <a:srgbClr val="F26B43"/>
          </p15:clr>
        </p15:guide>
        <p15:guide id="6" orient="horz" pos="3888">
          <p15:clr>
            <a:srgbClr val="F26B43"/>
          </p15:clr>
        </p15:guide>
        <p15:guide id="7" orient="horz" pos="4152">
          <p15:clr>
            <a:srgbClr val="F26B43"/>
          </p15:clr>
        </p15:guide>
        <p15:guide id="8" orient="horz" pos="7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A2855"/>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65FEA57-26B6-33CA-01F7-2EB94F728339}"/>
              </a:ext>
            </a:extLst>
          </p:cNvPr>
          <p:cNvGraphicFramePr>
            <a:graphicFrameLocks noChangeAspect="1"/>
          </p:cNvGraphicFramePr>
          <p:nvPr userDrawn="1">
            <p:custDataLst>
              <p:tags r:id="rId4"/>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8" name="think-cell data - do not delete" hidden="1">
                        <a:extLst>
                          <a:ext uri="{FF2B5EF4-FFF2-40B4-BE49-F238E27FC236}">
                            <a16:creationId xmlns:a16="http://schemas.microsoft.com/office/drawing/2014/main" id="{065FEA57-26B6-33CA-01F7-2EB94F728339}"/>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12" name="Rounded Rectangle 11">
            <a:extLst>
              <a:ext uri="{FF2B5EF4-FFF2-40B4-BE49-F238E27FC236}">
                <a16:creationId xmlns:a16="http://schemas.microsoft.com/office/drawing/2014/main" id="{A92F23F6-C333-1705-3B31-415233DD3621}"/>
              </a:ext>
            </a:extLst>
          </p:cNvPr>
          <p:cNvSpPr/>
          <p:nvPr userDrawn="1"/>
        </p:nvSpPr>
        <p:spPr>
          <a:xfrm>
            <a:off x="0" y="66675"/>
            <a:ext cx="12192000" cy="1288369"/>
          </a:xfrm>
          <a:prstGeom prst="roundRect">
            <a:avLst/>
          </a:prstGeom>
          <a:solidFill>
            <a:srgbClr val="2DBE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11" name="Rectangle 10">
            <a:extLst>
              <a:ext uri="{FF2B5EF4-FFF2-40B4-BE49-F238E27FC236}">
                <a16:creationId xmlns:a16="http://schemas.microsoft.com/office/drawing/2014/main" id="{DB2095E5-8E42-5352-F346-C12E2CD7E7A8}"/>
              </a:ext>
            </a:extLst>
          </p:cNvPr>
          <p:cNvSpPr/>
          <p:nvPr userDrawn="1"/>
        </p:nvSpPr>
        <p:spPr>
          <a:xfrm>
            <a:off x="0" y="0"/>
            <a:ext cx="12192000" cy="1143001"/>
          </a:xfrm>
          <a:prstGeom prst="rect">
            <a:avLst/>
          </a:prstGeom>
          <a:gradFill>
            <a:gsLst>
              <a:gs pos="100000">
                <a:srgbClr val="192954"/>
              </a:gs>
              <a:gs pos="0">
                <a:srgbClr val="215B7E"/>
              </a:gs>
            </a:gsLst>
            <a:path path="rect">
              <a:fillToRect l="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2" name="Title Placeholder 1"/>
          <p:cNvSpPr>
            <a:spLocks noGrp="1"/>
          </p:cNvSpPr>
          <p:nvPr>
            <p:ph type="title"/>
          </p:nvPr>
        </p:nvSpPr>
        <p:spPr>
          <a:xfrm>
            <a:off x="483072" y="142104"/>
            <a:ext cx="11582400" cy="822960"/>
          </a:xfrm>
          <a:prstGeom prst="rect">
            <a:avLst/>
          </a:prstGeom>
          <a:ln>
            <a:noFill/>
          </a:ln>
        </p:spPr>
        <p:txBody>
          <a:bodyPr vert="horz" lIns="0" tIns="0" rIns="0" bIns="0" rtlCol="0" anchor="b" anchorCtr="0">
            <a:noAutofit/>
          </a:bodyPr>
          <a:lstStyle/>
          <a:p>
            <a:r>
              <a:rPr lang="en-US"/>
              <a:t>Click to add title</a:t>
            </a:r>
          </a:p>
        </p:txBody>
      </p:sp>
      <p:sp>
        <p:nvSpPr>
          <p:cNvPr id="3" name="Text Placeholder 2"/>
          <p:cNvSpPr>
            <a:spLocks noGrp="1"/>
          </p:cNvSpPr>
          <p:nvPr>
            <p:ph type="body" idx="1"/>
          </p:nvPr>
        </p:nvSpPr>
        <p:spPr>
          <a:xfrm>
            <a:off x="304800" y="1576260"/>
            <a:ext cx="11582400" cy="464563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9D448807-2F18-404D-B447-36A92FEA7EFE}"/>
              </a:ext>
            </a:extLst>
          </p:cNvPr>
          <p:cNvSpPr txBox="1"/>
          <p:nvPr userDrawn="1"/>
        </p:nvSpPr>
        <p:spPr>
          <a:xfrm>
            <a:off x="11199412" y="6445322"/>
            <a:ext cx="687788" cy="169277"/>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C38A2B-9949-4D79-8E37-D018533A28CA}" type="slidenum">
              <a:rPr kumimoji="0" lang="en-US" sz="1100" b="0" i="0" u="none" strike="noStrike" kern="1200" cap="none" spc="0" normalizeH="0" baseline="0" noProof="0" smtClean="0">
                <a:ln>
                  <a:noFill/>
                </a:ln>
                <a:solidFill>
                  <a:schemeClr val="accent1"/>
                </a:solidFill>
                <a:effectLst/>
                <a:uLnTx/>
                <a:uFillTx/>
                <a:latin typeface="Corbel" panose="020B0503020204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accent1"/>
              </a:solidFill>
              <a:effectLst/>
              <a:uLnTx/>
              <a:uFillTx/>
              <a:latin typeface="Corbel" panose="020B0503020204020204" pitchFamily="34" charset="0"/>
              <a:ea typeface="+mn-ea"/>
              <a:cs typeface="Arial" panose="020B0604020202020204" pitchFamily="34" charset="0"/>
            </a:endParaRPr>
          </a:p>
        </p:txBody>
      </p:sp>
      <p:pic>
        <p:nvPicPr>
          <p:cNvPr id="5" name="Picture 4" descr="A blue and white logo&#10;&#10;Description automatically generated">
            <a:extLst>
              <a:ext uri="{FF2B5EF4-FFF2-40B4-BE49-F238E27FC236}">
                <a16:creationId xmlns:a16="http://schemas.microsoft.com/office/drawing/2014/main" id="{E02D4F1C-016C-F05F-38D6-74C11CB0980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854220" y="826706"/>
            <a:ext cx="1201313" cy="237792"/>
          </a:xfrm>
          <a:prstGeom prst="rect">
            <a:avLst/>
          </a:prstGeom>
        </p:spPr>
      </p:pic>
    </p:spTree>
    <p:extLst>
      <p:ext uri="{BB962C8B-B14F-4D97-AF65-F5344CB8AC3E}">
        <p14:creationId xmlns:p14="http://schemas.microsoft.com/office/powerpoint/2010/main" val="890919912"/>
      </p:ext>
    </p:extLst>
  </p:cSld>
  <p:clrMap bg1="lt1" tx1="dk1" bg2="lt2" tx2="dk2" accent1="accent1" accent2="accent2" accent3="accent3" accent4="accent4" accent5="accent5" accent6="accent6" hlink="hlink" folHlink="folHlink"/>
  <p:sldLayoutIdLst>
    <p:sldLayoutId id="2147483706" r:id="rId1"/>
    <p:sldLayoutId id="2147483662" r:id="rId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457200" rtl="0" eaLnBrk="1" latinLnBrk="0" hangingPunct="1">
        <a:lnSpc>
          <a:spcPct val="80000"/>
        </a:lnSpc>
        <a:spcBef>
          <a:spcPct val="0"/>
        </a:spcBef>
        <a:buNone/>
        <a:defRPr sz="2800" b="0" i="0" kern="1200">
          <a:solidFill>
            <a:schemeClr val="bg1"/>
          </a:solidFill>
          <a:latin typeface="Corbel" panose="020B0503020204020204" pitchFamily="34" charset="0"/>
          <a:ea typeface="+mj-ea"/>
          <a:cs typeface="Arial" panose="020B0604020202020204" pitchFamily="34" charset="0"/>
        </a:defRPr>
      </a:lvl1pPr>
    </p:titleStyle>
    <p:body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bg1"/>
          </a:solidFill>
          <a:latin typeface="Corbel" panose="020B0503020204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bg1"/>
          </a:solidFill>
          <a:latin typeface="Corbel" panose="020B0503020204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bg1"/>
          </a:solidFill>
          <a:latin typeface="Corbel" panose="020B0503020204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bg1"/>
          </a:solidFill>
          <a:latin typeface="Corbel" panose="020B0503020204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96">
          <p15:clr>
            <a:srgbClr val="F26B43"/>
          </p15:clr>
        </p15:guide>
        <p15:guide id="4" orient="horz" pos="4080">
          <p15:clr>
            <a:srgbClr val="F26B43"/>
          </p15:clr>
        </p15:guide>
        <p15:guide id="5" orient="horz" pos="720">
          <p15:clr>
            <a:srgbClr val="F26B43"/>
          </p15:clr>
        </p15:guide>
        <p15:guide id="6" orient="horz" pos="3888">
          <p15:clr>
            <a:srgbClr val="F26B43"/>
          </p15:clr>
        </p15:guide>
        <p15:guide id="7" orient="horz" pos="4152">
          <p15:clr>
            <a:srgbClr val="F26B43"/>
          </p15:clr>
        </p15:guide>
        <p15:guide id="8" orient="horz" pos="7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65FEA57-26B6-33CA-01F7-2EB94F728339}"/>
              </a:ext>
            </a:extLst>
          </p:cNvPr>
          <p:cNvGraphicFramePr>
            <a:graphicFrameLocks noChangeAspect="1"/>
          </p:cNvGraphicFramePr>
          <p:nvPr userDrawn="1">
            <p:custDataLst>
              <p:tags r:id="rId19"/>
            </p:custDataLst>
            <p:extLst>
              <p:ext uri="{D42A27DB-BD31-4B8C-83A1-F6EECF244321}">
                <p14:modId xmlns:p14="http://schemas.microsoft.com/office/powerpoint/2010/main" val="217067496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0" imgW="7772400" imgH="10058400" progId="TCLayout.ActiveDocument.1">
                  <p:embed/>
                </p:oleObj>
              </mc:Choice>
              <mc:Fallback>
                <p:oleObj name="think-cell Slide" r:id="rId20" imgW="7772400" imgH="10058400" progId="TCLayout.ActiveDocument.1">
                  <p:embed/>
                  <p:pic>
                    <p:nvPicPr>
                      <p:cNvPr id="8" name="think-cell data - do not delete" hidden="1">
                        <a:extLst>
                          <a:ext uri="{FF2B5EF4-FFF2-40B4-BE49-F238E27FC236}">
                            <a16:creationId xmlns:a16="http://schemas.microsoft.com/office/drawing/2014/main" id="{065FEA57-26B6-33CA-01F7-2EB94F728339}"/>
                          </a:ext>
                        </a:extLst>
                      </p:cNvPr>
                      <p:cNvPicPr/>
                      <p:nvPr/>
                    </p:nvPicPr>
                    <p:blipFill>
                      <a:blip r:embed="rId21"/>
                      <a:stretch>
                        <a:fillRect/>
                      </a:stretch>
                    </p:blipFill>
                    <p:spPr>
                      <a:xfrm>
                        <a:off x="1588" y="1588"/>
                        <a:ext cx="1227" cy="1588"/>
                      </a:xfrm>
                      <a:prstGeom prst="rect">
                        <a:avLst/>
                      </a:prstGeom>
                    </p:spPr>
                  </p:pic>
                </p:oleObj>
              </mc:Fallback>
            </mc:AlternateContent>
          </a:graphicData>
        </a:graphic>
      </p:graphicFrame>
      <p:sp>
        <p:nvSpPr>
          <p:cNvPr id="12" name="Rounded Rectangle 11">
            <a:extLst>
              <a:ext uri="{FF2B5EF4-FFF2-40B4-BE49-F238E27FC236}">
                <a16:creationId xmlns:a16="http://schemas.microsoft.com/office/drawing/2014/main" id="{A92F23F6-C333-1705-3B31-415233DD3621}"/>
              </a:ext>
            </a:extLst>
          </p:cNvPr>
          <p:cNvSpPr/>
          <p:nvPr userDrawn="1"/>
        </p:nvSpPr>
        <p:spPr>
          <a:xfrm>
            <a:off x="0" y="66675"/>
            <a:ext cx="12192000" cy="1288369"/>
          </a:xfrm>
          <a:prstGeom prst="roundRect">
            <a:avLst/>
          </a:prstGeom>
          <a:solidFill>
            <a:srgbClr val="2DBE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2095E5-8E42-5352-F346-C12E2CD7E7A8}"/>
              </a:ext>
            </a:extLst>
          </p:cNvPr>
          <p:cNvSpPr/>
          <p:nvPr userDrawn="1"/>
        </p:nvSpPr>
        <p:spPr>
          <a:xfrm>
            <a:off x="0" y="0"/>
            <a:ext cx="12192000" cy="1143001"/>
          </a:xfrm>
          <a:prstGeom prst="rect">
            <a:avLst/>
          </a:prstGeom>
          <a:gradFill>
            <a:gsLst>
              <a:gs pos="100000">
                <a:srgbClr val="192954"/>
              </a:gs>
              <a:gs pos="0">
                <a:srgbClr val="215B7E"/>
              </a:gs>
            </a:gsLst>
            <a:path path="rect">
              <a:fillToRect l="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04800" y="152400"/>
            <a:ext cx="11582400" cy="822960"/>
          </a:xfrm>
          <a:prstGeom prst="rect">
            <a:avLst/>
          </a:prstGeom>
          <a:ln>
            <a:noFill/>
          </a:ln>
        </p:spPr>
        <p:txBody>
          <a:bodyPr vert="horz" lIns="0" tIns="0" rIns="0" bIns="0" rtlCol="0" anchor="b" anchorCtr="0">
            <a:noAutofit/>
          </a:bodyPr>
          <a:lstStyle/>
          <a:p>
            <a:r>
              <a:rPr lang="en-US"/>
              <a:t>Click to add title</a:t>
            </a:r>
          </a:p>
        </p:txBody>
      </p:sp>
      <p:sp>
        <p:nvSpPr>
          <p:cNvPr id="3" name="Text Placeholder 2"/>
          <p:cNvSpPr>
            <a:spLocks noGrp="1"/>
          </p:cNvSpPr>
          <p:nvPr>
            <p:ph type="body" idx="1"/>
          </p:nvPr>
        </p:nvSpPr>
        <p:spPr>
          <a:xfrm>
            <a:off x="304800" y="1526565"/>
            <a:ext cx="11582400" cy="464563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9D448807-2F18-404D-B447-36A92FEA7EFE}"/>
              </a:ext>
            </a:extLst>
          </p:cNvPr>
          <p:cNvSpPr txBox="1"/>
          <p:nvPr userDrawn="1"/>
        </p:nvSpPr>
        <p:spPr>
          <a:xfrm>
            <a:off x="11199412" y="6445322"/>
            <a:ext cx="687788" cy="169277"/>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C38A2B-9949-4D79-8E37-D018533A28CA}" type="slidenum">
              <a:rPr kumimoji="0" lang="en-US" sz="1100" b="0" i="0" u="none" strike="noStrike" kern="1200" cap="none" spc="0" normalizeH="0" baseline="0" noProof="0" smtClean="0">
                <a:ln>
                  <a:noFill/>
                </a:ln>
                <a:solidFill>
                  <a:schemeClr val="accent1"/>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51910F5-4237-411F-8AF7-67333C27407A}"/>
              </a:ext>
            </a:extLst>
          </p:cNvPr>
          <p:cNvSpPr txBox="1"/>
          <p:nvPr userDrawn="1"/>
        </p:nvSpPr>
        <p:spPr>
          <a:xfrm>
            <a:off x="2495843" y="6551885"/>
            <a:ext cx="2614613" cy="148590"/>
          </a:xfrm>
          <a:prstGeom prst="rect">
            <a:avLst/>
          </a:prstGeom>
          <a:noFill/>
        </p:spPr>
        <p:txBody>
          <a:bodyPr wrap="square" lIns="0" tIns="0" rIns="0" bIns="0" rtlCol="0" anchor="b" anchorCtr="0">
            <a:noAutofit/>
          </a:bodyPr>
          <a:lstStyle/>
          <a:p>
            <a:r>
              <a:rPr lang="en-AU" sz="1200" spc="-1">
                <a:solidFill>
                  <a:schemeClr val="accent1"/>
                </a:solidFill>
              </a:rPr>
              <a:t> </a:t>
            </a:r>
            <a:endParaRPr lang="en-US" sz="1200" spc="-1">
              <a:solidFill>
                <a:schemeClr val="accent1"/>
              </a:solidFill>
            </a:endParaRPr>
          </a:p>
        </p:txBody>
      </p:sp>
    </p:spTree>
    <p:extLst>
      <p:ext uri="{BB962C8B-B14F-4D97-AF65-F5344CB8AC3E}">
        <p14:creationId xmlns:p14="http://schemas.microsoft.com/office/powerpoint/2010/main" val="246740061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8" r:id="rId14"/>
    <p:sldLayoutId id="2147483916" r:id="rId15"/>
    <p:sldLayoutId id="2147483920" r:id="rId16"/>
    <p:sldLayoutId id="2147483921" r:id="rId17"/>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96">
          <p15:clr>
            <a:srgbClr val="F26B43"/>
          </p15:clr>
        </p15:guide>
        <p15:guide id="4" orient="horz" pos="4080">
          <p15:clr>
            <a:srgbClr val="F26B43"/>
          </p15:clr>
        </p15:guide>
        <p15:guide id="5" orient="horz" pos="720">
          <p15:clr>
            <a:srgbClr val="F26B43"/>
          </p15:clr>
        </p15:guide>
        <p15:guide id="6" orient="horz" pos="3888">
          <p15:clr>
            <a:srgbClr val="F26B43"/>
          </p15:clr>
        </p15:guide>
        <p15:guide id="7" orient="horz" pos="4152">
          <p15:clr>
            <a:srgbClr val="F26B43"/>
          </p15:clr>
        </p15:guide>
        <p15:guide id="8" orient="horz" pos="79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A2855"/>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65FEA57-26B6-33CA-01F7-2EB94F728339}"/>
              </a:ext>
            </a:extLst>
          </p:cNvPr>
          <p:cNvGraphicFramePr>
            <a:graphicFrameLocks noChangeAspect="1"/>
          </p:cNvGraphicFramePr>
          <p:nvPr userDrawn="1">
            <p:custDataLst>
              <p:tags r:id="rId16"/>
            </p:custDataLst>
            <p:extLst>
              <p:ext uri="{D42A27DB-BD31-4B8C-83A1-F6EECF244321}">
                <p14:modId xmlns:p14="http://schemas.microsoft.com/office/powerpoint/2010/main" val="217067496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7" imgW="7772400" imgH="10058400" progId="TCLayout.ActiveDocument.1">
                  <p:embed/>
                </p:oleObj>
              </mc:Choice>
              <mc:Fallback>
                <p:oleObj name="think-cell Slide" r:id="rId17" imgW="7772400" imgH="10058400" progId="TCLayout.ActiveDocument.1">
                  <p:embed/>
                  <p:pic>
                    <p:nvPicPr>
                      <p:cNvPr id="8" name="think-cell data - do not delete" hidden="1">
                        <a:extLst>
                          <a:ext uri="{FF2B5EF4-FFF2-40B4-BE49-F238E27FC236}">
                            <a16:creationId xmlns:a16="http://schemas.microsoft.com/office/drawing/2014/main" id="{065FEA57-26B6-33CA-01F7-2EB94F728339}"/>
                          </a:ext>
                        </a:extLst>
                      </p:cNvPr>
                      <p:cNvPicPr/>
                      <p:nvPr/>
                    </p:nvPicPr>
                    <p:blipFill>
                      <a:blip r:embed="rId18"/>
                      <a:stretch>
                        <a:fillRect/>
                      </a:stretch>
                    </p:blipFill>
                    <p:spPr>
                      <a:xfrm>
                        <a:off x="1588" y="1588"/>
                        <a:ext cx="1227" cy="1588"/>
                      </a:xfrm>
                      <a:prstGeom prst="rect">
                        <a:avLst/>
                      </a:prstGeom>
                    </p:spPr>
                  </p:pic>
                </p:oleObj>
              </mc:Fallback>
            </mc:AlternateContent>
          </a:graphicData>
        </a:graphic>
      </p:graphicFrame>
      <p:sp>
        <p:nvSpPr>
          <p:cNvPr id="12" name="Rounded Rectangle 11">
            <a:extLst>
              <a:ext uri="{FF2B5EF4-FFF2-40B4-BE49-F238E27FC236}">
                <a16:creationId xmlns:a16="http://schemas.microsoft.com/office/drawing/2014/main" id="{A92F23F6-C333-1705-3B31-415233DD3621}"/>
              </a:ext>
            </a:extLst>
          </p:cNvPr>
          <p:cNvSpPr/>
          <p:nvPr userDrawn="1"/>
        </p:nvSpPr>
        <p:spPr>
          <a:xfrm>
            <a:off x="0" y="66675"/>
            <a:ext cx="12192000" cy="1288369"/>
          </a:xfrm>
          <a:prstGeom prst="roundRect">
            <a:avLst/>
          </a:prstGeom>
          <a:solidFill>
            <a:srgbClr val="2DBE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11" name="Rectangle 10">
            <a:extLst>
              <a:ext uri="{FF2B5EF4-FFF2-40B4-BE49-F238E27FC236}">
                <a16:creationId xmlns:a16="http://schemas.microsoft.com/office/drawing/2014/main" id="{DB2095E5-8E42-5352-F346-C12E2CD7E7A8}"/>
              </a:ext>
            </a:extLst>
          </p:cNvPr>
          <p:cNvSpPr/>
          <p:nvPr userDrawn="1"/>
        </p:nvSpPr>
        <p:spPr>
          <a:xfrm>
            <a:off x="0" y="0"/>
            <a:ext cx="12192000" cy="1143001"/>
          </a:xfrm>
          <a:prstGeom prst="rect">
            <a:avLst/>
          </a:prstGeom>
          <a:gradFill>
            <a:gsLst>
              <a:gs pos="100000">
                <a:srgbClr val="192954"/>
              </a:gs>
              <a:gs pos="0">
                <a:srgbClr val="215B7E"/>
              </a:gs>
            </a:gsLst>
            <a:path path="rect">
              <a:fillToRect l="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2" name="Title Placeholder 1"/>
          <p:cNvSpPr>
            <a:spLocks noGrp="1"/>
          </p:cNvSpPr>
          <p:nvPr>
            <p:ph type="title"/>
          </p:nvPr>
        </p:nvSpPr>
        <p:spPr>
          <a:xfrm>
            <a:off x="483072" y="142104"/>
            <a:ext cx="11582400" cy="822960"/>
          </a:xfrm>
          <a:prstGeom prst="rect">
            <a:avLst/>
          </a:prstGeom>
          <a:ln>
            <a:noFill/>
          </a:ln>
        </p:spPr>
        <p:txBody>
          <a:bodyPr vert="horz" lIns="0" tIns="0" rIns="0" bIns="0" rtlCol="0" anchor="b" anchorCtr="0">
            <a:noAutofit/>
          </a:bodyPr>
          <a:lstStyle/>
          <a:p>
            <a:r>
              <a:rPr lang="en-US"/>
              <a:t>Click to add title</a:t>
            </a:r>
          </a:p>
        </p:txBody>
      </p:sp>
      <p:sp>
        <p:nvSpPr>
          <p:cNvPr id="3" name="Text Placeholder 2"/>
          <p:cNvSpPr>
            <a:spLocks noGrp="1"/>
          </p:cNvSpPr>
          <p:nvPr>
            <p:ph type="body" idx="1"/>
          </p:nvPr>
        </p:nvSpPr>
        <p:spPr>
          <a:xfrm>
            <a:off x="304800" y="1576260"/>
            <a:ext cx="11582400" cy="464563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9D448807-2F18-404D-B447-36A92FEA7EFE}"/>
              </a:ext>
            </a:extLst>
          </p:cNvPr>
          <p:cNvSpPr txBox="1"/>
          <p:nvPr userDrawn="1"/>
        </p:nvSpPr>
        <p:spPr>
          <a:xfrm>
            <a:off x="11199412" y="6445322"/>
            <a:ext cx="687788" cy="169277"/>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C38A2B-9949-4D79-8E37-D018533A28CA}" type="slidenum">
              <a:rPr kumimoji="0" lang="en-US" sz="1100" b="0" i="0" u="none" strike="noStrike" kern="1200" cap="none" spc="0" normalizeH="0" baseline="0" noProof="0" smtClean="0">
                <a:ln>
                  <a:noFill/>
                </a:ln>
                <a:solidFill>
                  <a:schemeClr val="accent1"/>
                </a:solidFill>
                <a:effectLst/>
                <a:uLnTx/>
                <a:uFillTx/>
                <a:latin typeface="Corbel" panose="020B0503020204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accent1"/>
              </a:solidFill>
              <a:effectLst/>
              <a:uLnTx/>
              <a:uFillTx/>
              <a:latin typeface="Corbel" panose="020B0503020204020204" pitchFamily="34" charset="0"/>
              <a:ea typeface="+mn-ea"/>
              <a:cs typeface="Arial" panose="020B0604020202020204" pitchFamily="34" charset="0"/>
            </a:endParaRPr>
          </a:p>
        </p:txBody>
      </p:sp>
      <p:pic>
        <p:nvPicPr>
          <p:cNvPr id="5" name="Picture 4" descr="A blue and white logo&#10;&#10;Description automatically generated">
            <a:extLst>
              <a:ext uri="{FF2B5EF4-FFF2-40B4-BE49-F238E27FC236}">
                <a16:creationId xmlns:a16="http://schemas.microsoft.com/office/drawing/2014/main" id="{E02D4F1C-016C-F05F-38D6-74C11CB0980F}"/>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0854220" y="826706"/>
            <a:ext cx="1201313" cy="237792"/>
          </a:xfrm>
          <a:prstGeom prst="rect">
            <a:avLst/>
          </a:prstGeom>
        </p:spPr>
      </p:pic>
    </p:spTree>
    <p:extLst>
      <p:ext uri="{BB962C8B-B14F-4D97-AF65-F5344CB8AC3E}">
        <p14:creationId xmlns:p14="http://schemas.microsoft.com/office/powerpoint/2010/main" val="164775479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7" r:id="rId7"/>
    <p:sldLayoutId id="2147483690" r:id="rId8"/>
    <p:sldLayoutId id="2147483691" r:id="rId9"/>
    <p:sldLayoutId id="2147483692" r:id="rId10"/>
    <p:sldLayoutId id="2147483693" r:id="rId11"/>
    <p:sldLayoutId id="2147483694" r:id="rId12"/>
    <p:sldLayoutId id="2147483695" r:id="rId13"/>
    <p:sldLayoutId id="2147483697" r:id="rId14"/>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457200" rtl="0" eaLnBrk="1" latinLnBrk="0" hangingPunct="1">
        <a:lnSpc>
          <a:spcPct val="80000"/>
        </a:lnSpc>
        <a:spcBef>
          <a:spcPct val="0"/>
        </a:spcBef>
        <a:buNone/>
        <a:defRPr sz="2800" b="0" i="0" kern="1200">
          <a:solidFill>
            <a:schemeClr val="bg1"/>
          </a:solidFill>
          <a:latin typeface="Corbel" panose="020B0503020204020204" pitchFamily="34" charset="0"/>
          <a:ea typeface="+mj-ea"/>
          <a:cs typeface="Arial" panose="020B0604020202020204" pitchFamily="34" charset="0"/>
        </a:defRPr>
      </a:lvl1pPr>
    </p:titleStyle>
    <p:body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bg1"/>
          </a:solidFill>
          <a:latin typeface="Corbel" panose="020B0503020204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bg1"/>
          </a:solidFill>
          <a:latin typeface="Corbel" panose="020B0503020204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bg1"/>
          </a:solidFill>
          <a:latin typeface="Corbel" panose="020B0503020204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bg1"/>
          </a:solidFill>
          <a:latin typeface="Corbel" panose="020B0503020204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96">
          <p15:clr>
            <a:srgbClr val="F26B43"/>
          </p15:clr>
        </p15:guide>
        <p15:guide id="4" orient="horz" pos="4080">
          <p15:clr>
            <a:srgbClr val="F26B43"/>
          </p15:clr>
        </p15:guide>
        <p15:guide id="5" orient="horz" pos="720">
          <p15:clr>
            <a:srgbClr val="F26B43"/>
          </p15:clr>
        </p15:guide>
        <p15:guide id="6" orient="horz" pos="3888">
          <p15:clr>
            <a:srgbClr val="F26B43"/>
          </p15:clr>
        </p15:guide>
        <p15:guide id="7" orient="horz" pos="4152">
          <p15:clr>
            <a:srgbClr val="F26B43"/>
          </p15:clr>
        </p15:guide>
        <p15:guide id="8" orient="horz" pos="7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C8EA8E0-2B7F-720F-9A08-2A93AD259C61}"/>
              </a:ext>
            </a:extLst>
          </p:cNvPr>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8" name="Object 7" hidden="1">
                        <a:extLst>
                          <a:ext uri="{FF2B5EF4-FFF2-40B4-BE49-F238E27FC236}">
                            <a16:creationId xmlns:a16="http://schemas.microsoft.com/office/drawing/2014/main" id="{8C8EA8E0-2B7F-720F-9A08-2A93AD259C6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7E3AAEEE-E83D-5BE6-6747-0EC2B45EAF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AA8DF14-5BE5-07F6-F0CF-6BCD9A3A80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788C74-896D-C505-5CD8-D299E363A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916B15-89E2-5748-8DBE-9CBC681C3E87}" type="datetimeFigureOut">
              <a:rPr lang="en-US" smtClean="0"/>
              <a:t>10/28/2025</a:t>
            </a:fld>
            <a:endParaRPr lang="en-US"/>
          </a:p>
        </p:txBody>
      </p:sp>
      <p:sp>
        <p:nvSpPr>
          <p:cNvPr id="5" name="Footer Placeholder 4">
            <a:extLst>
              <a:ext uri="{FF2B5EF4-FFF2-40B4-BE49-F238E27FC236}">
                <a16:creationId xmlns:a16="http://schemas.microsoft.com/office/drawing/2014/main" id="{C424114D-B3C7-DB66-8131-BDBBCA52C4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36DE16-103E-07E6-6153-C33B4C1A9C75}"/>
              </a:ext>
            </a:extLst>
          </p:cNvPr>
          <p:cNvSpPr>
            <a:spLocks noGrp="1"/>
          </p:cNvSpPr>
          <p:nvPr>
            <p:ph type="sldNum" sz="quarter" idx="4"/>
          </p:nvPr>
        </p:nvSpPr>
        <p:spPr>
          <a:xfrm>
            <a:off x="11116637" y="6342062"/>
            <a:ext cx="703887" cy="252000"/>
          </a:xfrm>
          <a:prstGeom prst="rect">
            <a:avLst/>
          </a:prstGeom>
        </p:spPr>
        <p:txBody>
          <a:bodyPr vert="horz" lIns="0" tIns="0" rIns="0" bIns="0" rtlCol="0" anchor="ctr"/>
          <a:lstStyle>
            <a:lvl1pPr algn="r">
              <a:defRPr sz="1100">
                <a:solidFill>
                  <a:srgbClr val="0A2955"/>
                </a:solidFill>
              </a:defRPr>
            </a:lvl1pPr>
          </a:lstStyle>
          <a:p>
            <a:fld id="{33B35C75-3E96-4048-AC23-24892B6ADAF9}" type="slidenum">
              <a:rPr lang="en-US" smtClean="0"/>
              <a:pPr/>
              <a:t>‹#›</a:t>
            </a:fld>
            <a:endParaRPr lang="en-US"/>
          </a:p>
        </p:txBody>
      </p:sp>
    </p:spTree>
    <p:extLst>
      <p:ext uri="{BB962C8B-B14F-4D97-AF65-F5344CB8AC3E}">
        <p14:creationId xmlns:p14="http://schemas.microsoft.com/office/powerpoint/2010/main" val="1101626411"/>
      </p:ext>
    </p:extLst>
  </p:cSld>
  <p:clrMap bg1="lt1" tx1="dk1" bg2="lt2" tx2="dk2" accent1="accent1" accent2="accent2" accent3="accent3" accent4="accent4" accent5="accent5" accent6="accent6" hlink="hlink" folHlink="folHlink"/>
  <p:sldLayoutIdLst>
    <p:sldLayoutId id="2147483703" r:id="rId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F26B43"/>
          </p15:clr>
        </p15:guide>
        <p15:guide id="2" pos="234">
          <p15:clr>
            <a:srgbClr val="F26B43"/>
          </p15:clr>
        </p15:guide>
        <p15:guide id="3" orient="horz" pos="4110">
          <p15:clr>
            <a:srgbClr val="F26B43"/>
          </p15:clr>
        </p15:guide>
        <p15:guide id="4" pos="744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65FEA57-26B6-33CA-01F7-2EB94F728339}"/>
              </a:ext>
            </a:extLst>
          </p:cNvPr>
          <p:cNvGraphicFramePr>
            <a:graphicFrameLocks noChangeAspect="1"/>
          </p:cNvGraphicFramePr>
          <p:nvPr userDrawn="1">
            <p:custDataLst>
              <p:tags r:id="rId3"/>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065FEA57-26B6-33CA-01F7-2EB94F72833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2" name="Rounded Rectangle 11">
            <a:extLst>
              <a:ext uri="{FF2B5EF4-FFF2-40B4-BE49-F238E27FC236}">
                <a16:creationId xmlns:a16="http://schemas.microsoft.com/office/drawing/2014/main" id="{A92F23F6-C333-1705-3B31-415233DD3621}"/>
              </a:ext>
            </a:extLst>
          </p:cNvPr>
          <p:cNvSpPr/>
          <p:nvPr userDrawn="1"/>
        </p:nvSpPr>
        <p:spPr>
          <a:xfrm>
            <a:off x="0" y="66675"/>
            <a:ext cx="12192000" cy="1288369"/>
          </a:xfrm>
          <a:prstGeom prst="roundRect">
            <a:avLst/>
          </a:prstGeom>
          <a:solidFill>
            <a:srgbClr val="2DBE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2095E5-8E42-5352-F346-C12E2CD7E7A8}"/>
              </a:ext>
            </a:extLst>
          </p:cNvPr>
          <p:cNvSpPr/>
          <p:nvPr userDrawn="1"/>
        </p:nvSpPr>
        <p:spPr>
          <a:xfrm>
            <a:off x="0" y="0"/>
            <a:ext cx="12192000" cy="1143001"/>
          </a:xfrm>
          <a:prstGeom prst="rect">
            <a:avLst/>
          </a:prstGeom>
          <a:gradFill>
            <a:gsLst>
              <a:gs pos="100000">
                <a:srgbClr val="192954"/>
              </a:gs>
              <a:gs pos="0">
                <a:srgbClr val="215B7E"/>
              </a:gs>
            </a:gsLst>
            <a:path path="rect">
              <a:fillToRect l="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04800" y="152400"/>
            <a:ext cx="11582400" cy="822960"/>
          </a:xfrm>
          <a:prstGeom prst="rect">
            <a:avLst/>
          </a:prstGeom>
          <a:ln>
            <a:noFill/>
          </a:ln>
        </p:spPr>
        <p:txBody>
          <a:bodyPr vert="horz" lIns="0" tIns="0" rIns="0" bIns="0" rtlCol="0" anchor="b" anchorCtr="0">
            <a:noAutofit/>
          </a:bodyPr>
          <a:lstStyle/>
          <a:p>
            <a:r>
              <a:rPr lang="en-US"/>
              <a:t>Click to add title</a:t>
            </a:r>
          </a:p>
        </p:txBody>
      </p:sp>
      <p:sp>
        <p:nvSpPr>
          <p:cNvPr id="3" name="Text Placeholder 2"/>
          <p:cNvSpPr>
            <a:spLocks noGrp="1"/>
          </p:cNvSpPr>
          <p:nvPr>
            <p:ph type="body" idx="1"/>
          </p:nvPr>
        </p:nvSpPr>
        <p:spPr>
          <a:xfrm>
            <a:off x="304800" y="1526565"/>
            <a:ext cx="11582400" cy="464563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9D448807-2F18-404D-B447-36A92FEA7EFE}"/>
              </a:ext>
            </a:extLst>
          </p:cNvPr>
          <p:cNvSpPr txBox="1"/>
          <p:nvPr userDrawn="1"/>
        </p:nvSpPr>
        <p:spPr>
          <a:xfrm>
            <a:off x="11199412" y="6445322"/>
            <a:ext cx="687788" cy="169277"/>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C38A2B-9949-4D79-8E37-D018533A28CA}" type="slidenum">
              <a:rPr kumimoji="0" lang="en-US" sz="1100" b="0" i="0" u="none" strike="noStrike" kern="1200" cap="none" spc="0" normalizeH="0" baseline="0" noProof="0" smtClean="0">
                <a:ln>
                  <a:noFill/>
                </a:ln>
                <a:solidFill>
                  <a:schemeClr val="accent1"/>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51910F5-4237-411F-8AF7-67333C27407A}"/>
              </a:ext>
            </a:extLst>
          </p:cNvPr>
          <p:cNvSpPr txBox="1"/>
          <p:nvPr userDrawn="1"/>
        </p:nvSpPr>
        <p:spPr>
          <a:xfrm>
            <a:off x="2495843" y="6551885"/>
            <a:ext cx="2614613" cy="148590"/>
          </a:xfrm>
          <a:prstGeom prst="rect">
            <a:avLst/>
          </a:prstGeom>
          <a:noFill/>
        </p:spPr>
        <p:txBody>
          <a:bodyPr wrap="square" lIns="0" tIns="0" rIns="0" bIns="0" rtlCol="0" anchor="b" anchorCtr="0">
            <a:noAutofit/>
          </a:bodyPr>
          <a:lstStyle/>
          <a:p>
            <a:r>
              <a:rPr lang="en-AU" sz="1200" spc="-1">
                <a:solidFill>
                  <a:schemeClr val="accent1"/>
                </a:solidFill>
              </a:rPr>
              <a:t> </a:t>
            </a:r>
            <a:endParaRPr lang="en-US" sz="1200" spc="-1">
              <a:solidFill>
                <a:schemeClr val="accent1"/>
              </a:solidFill>
            </a:endParaRPr>
          </a:p>
        </p:txBody>
      </p:sp>
    </p:spTree>
    <p:extLst>
      <p:ext uri="{BB962C8B-B14F-4D97-AF65-F5344CB8AC3E}">
        <p14:creationId xmlns:p14="http://schemas.microsoft.com/office/powerpoint/2010/main" val="3063265721"/>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96">
          <p15:clr>
            <a:srgbClr val="F26B43"/>
          </p15:clr>
        </p15:guide>
        <p15:guide id="4" orient="horz" pos="4080">
          <p15:clr>
            <a:srgbClr val="F26B43"/>
          </p15:clr>
        </p15:guide>
        <p15:guide id="5" orient="horz" pos="720">
          <p15:clr>
            <a:srgbClr val="F26B43"/>
          </p15:clr>
        </p15:guide>
        <p15:guide id="6" orient="horz" pos="3888">
          <p15:clr>
            <a:srgbClr val="F26B43"/>
          </p15:clr>
        </p15:guide>
        <p15:guide id="7" orient="horz" pos="4152">
          <p15:clr>
            <a:srgbClr val="F26B43"/>
          </p15:clr>
        </p15:guide>
        <p15:guide id="8" orient="horz" pos="79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A2855"/>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65FEA57-26B6-33CA-01F7-2EB94F728339}"/>
              </a:ext>
            </a:extLst>
          </p:cNvPr>
          <p:cNvGraphicFramePr>
            <a:graphicFrameLocks noChangeAspect="1"/>
          </p:cNvGraphicFramePr>
          <p:nvPr userDrawn="1">
            <p:custDataLst>
              <p:tags r:id="rId20"/>
            </p:custDataLst>
            <p:extLst>
              <p:ext uri="{D42A27DB-BD31-4B8C-83A1-F6EECF244321}">
                <p14:modId xmlns:p14="http://schemas.microsoft.com/office/powerpoint/2010/main" val="217067496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1" imgW="7772400" imgH="10058400" progId="TCLayout.ActiveDocument.1">
                  <p:embed/>
                </p:oleObj>
              </mc:Choice>
              <mc:Fallback>
                <p:oleObj name="think-cell Slide" r:id="rId21" imgW="7772400" imgH="10058400" progId="TCLayout.ActiveDocument.1">
                  <p:embed/>
                  <p:pic>
                    <p:nvPicPr>
                      <p:cNvPr id="8" name="think-cell data - do not delete" hidden="1">
                        <a:extLst>
                          <a:ext uri="{FF2B5EF4-FFF2-40B4-BE49-F238E27FC236}">
                            <a16:creationId xmlns:a16="http://schemas.microsoft.com/office/drawing/2014/main" id="{065FEA57-26B6-33CA-01F7-2EB94F728339}"/>
                          </a:ext>
                        </a:extLst>
                      </p:cNvPr>
                      <p:cNvPicPr/>
                      <p:nvPr/>
                    </p:nvPicPr>
                    <p:blipFill>
                      <a:blip r:embed="rId22"/>
                      <a:stretch>
                        <a:fillRect/>
                      </a:stretch>
                    </p:blipFill>
                    <p:spPr>
                      <a:xfrm>
                        <a:off x="1588" y="1588"/>
                        <a:ext cx="1227" cy="1588"/>
                      </a:xfrm>
                      <a:prstGeom prst="rect">
                        <a:avLst/>
                      </a:prstGeom>
                    </p:spPr>
                  </p:pic>
                </p:oleObj>
              </mc:Fallback>
            </mc:AlternateContent>
          </a:graphicData>
        </a:graphic>
      </p:graphicFrame>
      <p:sp>
        <p:nvSpPr>
          <p:cNvPr id="12" name="Rounded Rectangle 11">
            <a:extLst>
              <a:ext uri="{FF2B5EF4-FFF2-40B4-BE49-F238E27FC236}">
                <a16:creationId xmlns:a16="http://schemas.microsoft.com/office/drawing/2014/main" id="{A92F23F6-C333-1705-3B31-415233DD3621}"/>
              </a:ext>
            </a:extLst>
          </p:cNvPr>
          <p:cNvSpPr/>
          <p:nvPr userDrawn="1"/>
        </p:nvSpPr>
        <p:spPr>
          <a:xfrm>
            <a:off x="0" y="66675"/>
            <a:ext cx="12192000" cy="1288369"/>
          </a:xfrm>
          <a:prstGeom prst="roundRect">
            <a:avLst/>
          </a:prstGeom>
          <a:solidFill>
            <a:srgbClr val="2DBE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2095E5-8E42-5352-F346-C12E2CD7E7A8}"/>
              </a:ext>
            </a:extLst>
          </p:cNvPr>
          <p:cNvSpPr/>
          <p:nvPr userDrawn="1"/>
        </p:nvSpPr>
        <p:spPr>
          <a:xfrm>
            <a:off x="0" y="0"/>
            <a:ext cx="12192000" cy="1143001"/>
          </a:xfrm>
          <a:prstGeom prst="rect">
            <a:avLst/>
          </a:prstGeom>
          <a:gradFill>
            <a:gsLst>
              <a:gs pos="100000">
                <a:srgbClr val="192954"/>
              </a:gs>
              <a:gs pos="0">
                <a:srgbClr val="215B7E"/>
              </a:gs>
            </a:gsLst>
            <a:path path="rect">
              <a:fillToRect l="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04800" y="152400"/>
            <a:ext cx="11582400" cy="822960"/>
          </a:xfrm>
          <a:prstGeom prst="rect">
            <a:avLst/>
          </a:prstGeom>
          <a:ln>
            <a:noFill/>
          </a:ln>
        </p:spPr>
        <p:txBody>
          <a:bodyPr vert="horz" lIns="0" tIns="0" rIns="0" bIns="0" rtlCol="0" anchor="b" anchorCtr="0">
            <a:noAutofit/>
          </a:bodyPr>
          <a:lstStyle/>
          <a:p>
            <a:r>
              <a:rPr lang="en-US"/>
              <a:t>Click to add title</a:t>
            </a:r>
          </a:p>
        </p:txBody>
      </p:sp>
      <p:sp>
        <p:nvSpPr>
          <p:cNvPr id="3" name="Text Placeholder 2"/>
          <p:cNvSpPr>
            <a:spLocks noGrp="1"/>
          </p:cNvSpPr>
          <p:nvPr>
            <p:ph type="body" idx="1"/>
          </p:nvPr>
        </p:nvSpPr>
        <p:spPr>
          <a:xfrm>
            <a:off x="304800" y="1526565"/>
            <a:ext cx="11582400" cy="464563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9D448807-2F18-404D-B447-36A92FEA7EFE}"/>
              </a:ext>
            </a:extLst>
          </p:cNvPr>
          <p:cNvSpPr txBox="1"/>
          <p:nvPr userDrawn="1"/>
        </p:nvSpPr>
        <p:spPr>
          <a:xfrm>
            <a:off x="11199412" y="6445322"/>
            <a:ext cx="687788" cy="169277"/>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C38A2B-9949-4D79-8E37-D018533A28CA}" type="slidenum">
              <a:rPr kumimoji="0" lang="en-US" sz="1100" b="0" i="0" u="none" strike="noStrike" kern="1200" cap="none" spc="0" normalizeH="0" baseline="0" noProof="0" smtClean="0">
                <a:ln>
                  <a:noFill/>
                </a:ln>
                <a:solidFill>
                  <a:schemeClr val="accent1"/>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51910F5-4237-411F-8AF7-67333C27407A}"/>
              </a:ext>
            </a:extLst>
          </p:cNvPr>
          <p:cNvSpPr txBox="1"/>
          <p:nvPr userDrawn="1"/>
        </p:nvSpPr>
        <p:spPr>
          <a:xfrm>
            <a:off x="2495843" y="6551885"/>
            <a:ext cx="2614613" cy="148590"/>
          </a:xfrm>
          <a:prstGeom prst="rect">
            <a:avLst/>
          </a:prstGeom>
          <a:noFill/>
        </p:spPr>
        <p:txBody>
          <a:bodyPr wrap="square" lIns="0" tIns="0" rIns="0" bIns="0" rtlCol="0" anchor="b" anchorCtr="0">
            <a:noAutofit/>
          </a:bodyPr>
          <a:lstStyle/>
          <a:p>
            <a:r>
              <a:rPr lang="en-AU" sz="1200" spc="-1">
                <a:solidFill>
                  <a:schemeClr val="accent1"/>
                </a:solidFill>
              </a:rPr>
              <a:t> </a:t>
            </a:r>
            <a:endParaRPr lang="en-US" sz="1200" spc="-1">
              <a:solidFill>
                <a:schemeClr val="accent1"/>
              </a:solidFill>
            </a:endParaRPr>
          </a:p>
        </p:txBody>
      </p:sp>
    </p:spTree>
    <p:extLst>
      <p:ext uri="{BB962C8B-B14F-4D97-AF65-F5344CB8AC3E}">
        <p14:creationId xmlns:p14="http://schemas.microsoft.com/office/powerpoint/2010/main" val="369712433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96">
          <p15:clr>
            <a:srgbClr val="F26B43"/>
          </p15:clr>
        </p15:guide>
        <p15:guide id="4" orient="horz" pos="4080">
          <p15:clr>
            <a:srgbClr val="F26B43"/>
          </p15:clr>
        </p15:guide>
        <p15:guide id="5" orient="horz" pos="720">
          <p15:clr>
            <a:srgbClr val="F26B43"/>
          </p15:clr>
        </p15:guide>
        <p15:guide id="6" orient="horz" pos="3888">
          <p15:clr>
            <a:srgbClr val="F26B43"/>
          </p15:clr>
        </p15:guide>
        <p15:guide id="7" orient="horz" pos="4152">
          <p15:clr>
            <a:srgbClr val="F26B43"/>
          </p15:clr>
        </p15:guide>
        <p15:guide id="8" orient="horz" pos="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65FEA57-26B6-33CA-01F7-2EB94F728339}"/>
              </a:ext>
            </a:extLst>
          </p:cNvPr>
          <p:cNvGraphicFramePr>
            <a:graphicFrameLocks noChangeAspect="1"/>
          </p:cNvGraphicFramePr>
          <p:nvPr userDrawn="1">
            <p:custDataLst>
              <p:tags r:id="rId3"/>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065FEA57-26B6-33CA-01F7-2EB94F72833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2" name="Rounded Rectangle 11">
            <a:extLst>
              <a:ext uri="{FF2B5EF4-FFF2-40B4-BE49-F238E27FC236}">
                <a16:creationId xmlns:a16="http://schemas.microsoft.com/office/drawing/2014/main" id="{A92F23F6-C333-1705-3B31-415233DD3621}"/>
              </a:ext>
            </a:extLst>
          </p:cNvPr>
          <p:cNvSpPr/>
          <p:nvPr userDrawn="1"/>
        </p:nvSpPr>
        <p:spPr>
          <a:xfrm>
            <a:off x="0" y="66675"/>
            <a:ext cx="12192000" cy="1288369"/>
          </a:xfrm>
          <a:prstGeom prst="roundRect">
            <a:avLst/>
          </a:prstGeom>
          <a:solidFill>
            <a:srgbClr val="2DBE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2095E5-8E42-5352-F346-C12E2CD7E7A8}"/>
              </a:ext>
            </a:extLst>
          </p:cNvPr>
          <p:cNvSpPr/>
          <p:nvPr userDrawn="1"/>
        </p:nvSpPr>
        <p:spPr>
          <a:xfrm>
            <a:off x="0" y="0"/>
            <a:ext cx="12192000" cy="1143001"/>
          </a:xfrm>
          <a:prstGeom prst="rect">
            <a:avLst/>
          </a:prstGeom>
          <a:gradFill>
            <a:gsLst>
              <a:gs pos="100000">
                <a:srgbClr val="192954"/>
              </a:gs>
              <a:gs pos="0">
                <a:srgbClr val="215B7E"/>
              </a:gs>
            </a:gsLst>
            <a:path path="rect">
              <a:fillToRect l="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04800" y="152400"/>
            <a:ext cx="11582400" cy="822960"/>
          </a:xfrm>
          <a:prstGeom prst="rect">
            <a:avLst/>
          </a:prstGeom>
          <a:ln>
            <a:noFill/>
          </a:ln>
        </p:spPr>
        <p:txBody>
          <a:bodyPr vert="horz" lIns="0" tIns="0" rIns="0" bIns="0" rtlCol="0" anchor="b" anchorCtr="0">
            <a:noAutofit/>
          </a:bodyPr>
          <a:lstStyle/>
          <a:p>
            <a:r>
              <a:rPr lang="en-US"/>
              <a:t>Click to add title</a:t>
            </a:r>
          </a:p>
        </p:txBody>
      </p:sp>
      <p:sp>
        <p:nvSpPr>
          <p:cNvPr id="3" name="Text Placeholder 2"/>
          <p:cNvSpPr>
            <a:spLocks noGrp="1"/>
          </p:cNvSpPr>
          <p:nvPr>
            <p:ph type="body" idx="1"/>
          </p:nvPr>
        </p:nvSpPr>
        <p:spPr>
          <a:xfrm>
            <a:off x="304800" y="1526565"/>
            <a:ext cx="11582400" cy="464563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9D448807-2F18-404D-B447-36A92FEA7EFE}"/>
              </a:ext>
            </a:extLst>
          </p:cNvPr>
          <p:cNvSpPr txBox="1"/>
          <p:nvPr userDrawn="1"/>
        </p:nvSpPr>
        <p:spPr>
          <a:xfrm>
            <a:off x="11199412" y="6445322"/>
            <a:ext cx="687788" cy="169277"/>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C38A2B-9949-4D79-8E37-D018533A28CA}" type="slidenum">
              <a:rPr kumimoji="0" lang="en-US" sz="1100" b="0" i="0" u="none" strike="noStrike" kern="1200" cap="none" spc="0" normalizeH="0" baseline="0" noProof="0" smtClean="0">
                <a:ln>
                  <a:noFill/>
                </a:ln>
                <a:solidFill>
                  <a:schemeClr val="accent1"/>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51910F5-4237-411F-8AF7-67333C27407A}"/>
              </a:ext>
            </a:extLst>
          </p:cNvPr>
          <p:cNvSpPr txBox="1"/>
          <p:nvPr userDrawn="1"/>
        </p:nvSpPr>
        <p:spPr>
          <a:xfrm>
            <a:off x="2495843" y="6551885"/>
            <a:ext cx="2614613" cy="148590"/>
          </a:xfrm>
          <a:prstGeom prst="rect">
            <a:avLst/>
          </a:prstGeom>
          <a:noFill/>
        </p:spPr>
        <p:txBody>
          <a:bodyPr wrap="square" lIns="0" tIns="0" rIns="0" bIns="0" rtlCol="0" anchor="b" anchorCtr="0">
            <a:noAutofit/>
          </a:bodyPr>
          <a:lstStyle/>
          <a:p>
            <a:endParaRPr lang="en-US" sz="1200" spc="-1">
              <a:solidFill>
                <a:schemeClr val="accent1"/>
              </a:solidFill>
            </a:endParaRPr>
          </a:p>
        </p:txBody>
      </p:sp>
    </p:spTree>
    <p:extLst>
      <p:ext uri="{BB962C8B-B14F-4D97-AF65-F5344CB8AC3E}">
        <p14:creationId xmlns:p14="http://schemas.microsoft.com/office/powerpoint/2010/main" val="2311944303"/>
      </p:ext>
    </p:extLst>
  </p:cSld>
  <p:clrMap bg1="lt1" tx1="dk1" bg2="lt2" tx2="dk2" accent1="accent1" accent2="accent2" accent3="accent3" accent4="accent4" accent5="accent5" accent6="accent6" hlink="hlink" folHlink="folHlink"/>
  <p:sldLayoutIdLst>
    <p:sldLayoutId id="2147483751" r:id="rId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96">
          <p15:clr>
            <a:srgbClr val="F26B43"/>
          </p15:clr>
        </p15:guide>
        <p15:guide id="4" orient="horz" pos="4080">
          <p15:clr>
            <a:srgbClr val="F26B43"/>
          </p15:clr>
        </p15:guide>
        <p15:guide id="5" orient="horz" pos="720">
          <p15:clr>
            <a:srgbClr val="F26B43"/>
          </p15:clr>
        </p15:guide>
        <p15:guide id="6" orient="horz" pos="3888">
          <p15:clr>
            <a:srgbClr val="F26B43"/>
          </p15:clr>
        </p15:guide>
        <p15:guide id="7" orient="horz" pos="4152">
          <p15:clr>
            <a:srgbClr val="F26B43"/>
          </p15:clr>
        </p15:guide>
        <p15:guide id="8" orient="horz" pos="79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A2855"/>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65FEA57-26B6-33CA-01F7-2EB94F728339}"/>
              </a:ext>
            </a:extLst>
          </p:cNvPr>
          <p:cNvGraphicFramePr>
            <a:graphicFrameLocks noChangeAspect="1"/>
          </p:cNvGraphicFramePr>
          <p:nvPr userDrawn="1">
            <p:custDataLst>
              <p:tags r:id="rId23"/>
            </p:custDataLst>
            <p:extLst>
              <p:ext uri="{D42A27DB-BD31-4B8C-83A1-F6EECF244321}">
                <p14:modId xmlns:p14="http://schemas.microsoft.com/office/powerpoint/2010/main" val="217067496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4" imgW="7772400" imgH="10058400" progId="TCLayout.ActiveDocument.1">
                  <p:embed/>
                </p:oleObj>
              </mc:Choice>
              <mc:Fallback>
                <p:oleObj name="think-cell Slide" r:id="rId24" imgW="7772400" imgH="10058400" progId="TCLayout.ActiveDocument.1">
                  <p:embed/>
                  <p:pic>
                    <p:nvPicPr>
                      <p:cNvPr id="8" name="think-cell data - do not delete" hidden="1">
                        <a:extLst>
                          <a:ext uri="{FF2B5EF4-FFF2-40B4-BE49-F238E27FC236}">
                            <a16:creationId xmlns:a16="http://schemas.microsoft.com/office/drawing/2014/main" id="{065FEA57-26B6-33CA-01F7-2EB94F728339}"/>
                          </a:ext>
                        </a:extLst>
                      </p:cNvPr>
                      <p:cNvPicPr/>
                      <p:nvPr/>
                    </p:nvPicPr>
                    <p:blipFill>
                      <a:blip r:embed="rId25"/>
                      <a:stretch>
                        <a:fillRect/>
                      </a:stretch>
                    </p:blipFill>
                    <p:spPr>
                      <a:xfrm>
                        <a:off x="1588" y="1588"/>
                        <a:ext cx="1227" cy="1588"/>
                      </a:xfrm>
                      <a:prstGeom prst="rect">
                        <a:avLst/>
                      </a:prstGeom>
                    </p:spPr>
                  </p:pic>
                </p:oleObj>
              </mc:Fallback>
            </mc:AlternateContent>
          </a:graphicData>
        </a:graphic>
      </p:graphicFrame>
      <p:sp>
        <p:nvSpPr>
          <p:cNvPr id="12" name="Rounded Rectangle 11">
            <a:extLst>
              <a:ext uri="{FF2B5EF4-FFF2-40B4-BE49-F238E27FC236}">
                <a16:creationId xmlns:a16="http://schemas.microsoft.com/office/drawing/2014/main" id="{A92F23F6-C333-1705-3B31-415233DD3621}"/>
              </a:ext>
            </a:extLst>
          </p:cNvPr>
          <p:cNvSpPr/>
          <p:nvPr userDrawn="1"/>
        </p:nvSpPr>
        <p:spPr>
          <a:xfrm>
            <a:off x="0" y="66675"/>
            <a:ext cx="12192000" cy="1288369"/>
          </a:xfrm>
          <a:prstGeom prst="roundRect">
            <a:avLst/>
          </a:prstGeom>
          <a:solidFill>
            <a:srgbClr val="2DBE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11" name="Rectangle 10">
            <a:extLst>
              <a:ext uri="{FF2B5EF4-FFF2-40B4-BE49-F238E27FC236}">
                <a16:creationId xmlns:a16="http://schemas.microsoft.com/office/drawing/2014/main" id="{DB2095E5-8E42-5352-F346-C12E2CD7E7A8}"/>
              </a:ext>
            </a:extLst>
          </p:cNvPr>
          <p:cNvSpPr/>
          <p:nvPr userDrawn="1"/>
        </p:nvSpPr>
        <p:spPr>
          <a:xfrm>
            <a:off x="0" y="0"/>
            <a:ext cx="12192000" cy="1143001"/>
          </a:xfrm>
          <a:prstGeom prst="rect">
            <a:avLst/>
          </a:prstGeom>
          <a:gradFill>
            <a:gsLst>
              <a:gs pos="100000">
                <a:srgbClr val="192954"/>
              </a:gs>
              <a:gs pos="0">
                <a:srgbClr val="215B7E"/>
              </a:gs>
            </a:gsLst>
            <a:path path="rect">
              <a:fillToRect l="100000" b="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2" name="Title Placeholder 1"/>
          <p:cNvSpPr>
            <a:spLocks noGrp="1"/>
          </p:cNvSpPr>
          <p:nvPr>
            <p:ph type="title"/>
          </p:nvPr>
        </p:nvSpPr>
        <p:spPr>
          <a:xfrm>
            <a:off x="483072" y="142104"/>
            <a:ext cx="11582400" cy="822960"/>
          </a:xfrm>
          <a:prstGeom prst="rect">
            <a:avLst/>
          </a:prstGeom>
          <a:ln>
            <a:noFill/>
          </a:ln>
        </p:spPr>
        <p:txBody>
          <a:bodyPr vert="horz" lIns="0" tIns="0" rIns="0" bIns="0" rtlCol="0" anchor="b" anchorCtr="0">
            <a:noAutofit/>
          </a:bodyPr>
          <a:lstStyle/>
          <a:p>
            <a:r>
              <a:rPr lang="en-US"/>
              <a:t>Click to add title</a:t>
            </a:r>
          </a:p>
        </p:txBody>
      </p:sp>
      <p:sp>
        <p:nvSpPr>
          <p:cNvPr id="3" name="Text Placeholder 2"/>
          <p:cNvSpPr>
            <a:spLocks noGrp="1"/>
          </p:cNvSpPr>
          <p:nvPr>
            <p:ph type="body" idx="1"/>
          </p:nvPr>
        </p:nvSpPr>
        <p:spPr>
          <a:xfrm>
            <a:off x="304800" y="1576260"/>
            <a:ext cx="11582400" cy="464563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9D448807-2F18-404D-B447-36A92FEA7EFE}"/>
              </a:ext>
            </a:extLst>
          </p:cNvPr>
          <p:cNvSpPr txBox="1"/>
          <p:nvPr userDrawn="1"/>
        </p:nvSpPr>
        <p:spPr>
          <a:xfrm>
            <a:off x="11199412" y="6445322"/>
            <a:ext cx="687788" cy="169277"/>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C38A2B-9949-4D79-8E37-D018533A28CA}" type="slidenum">
              <a:rPr kumimoji="0" lang="en-US" sz="1100" b="0" i="0" u="none" strike="noStrike" kern="1200" cap="none" spc="0" normalizeH="0" baseline="0" noProof="0" smtClean="0">
                <a:ln>
                  <a:noFill/>
                </a:ln>
                <a:solidFill>
                  <a:schemeClr val="accent1"/>
                </a:solidFill>
                <a:effectLst/>
                <a:uLnTx/>
                <a:uFillTx/>
                <a:latin typeface="Corbel" panose="020B0503020204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chemeClr val="accent1"/>
              </a:solidFill>
              <a:effectLst/>
              <a:uLnTx/>
              <a:uFillTx/>
              <a:latin typeface="Corbel" panose="020B0503020204020204" pitchFamily="34" charset="0"/>
              <a:ea typeface="+mn-ea"/>
              <a:cs typeface="Arial" panose="020B0604020202020204" pitchFamily="34" charset="0"/>
            </a:endParaRPr>
          </a:p>
        </p:txBody>
      </p:sp>
      <p:pic>
        <p:nvPicPr>
          <p:cNvPr id="5" name="Picture 4" descr="A blue and white logo&#10;&#10;Description automatically generated">
            <a:extLst>
              <a:ext uri="{FF2B5EF4-FFF2-40B4-BE49-F238E27FC236}">
                <a16:creationId xmlns:a16="http://schemas.microsoft.com/office/drawing/2014/main" id="{E02D4F1C-016C-F05F-38D6-74C11CB0980F}"/>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10854220" y="826706"/>
            <a:ext cx="1201313" cy="237792"/>
          </a:xfrm>
          <a:prstGeom prst="rect">
            <a:avLst/>
          </a:prstGeom>
        </p:spPr>
      </p:pic>
    </p:spTree>
    <p:extLst>
      <p:ext uri="{BB962C8B-B14F-4D97-AF65-F5344CB8AC3E}">
        <p14:creationId xmlns:p14="http://schemas.microsoft.com/office/powerpoint/2010/main" val="380652314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4" r:id="rId19"/>
    <p:sldLayoutId id="2147483795" r:id="rId20"/>
    <p:sldLayoutId id="2147483796" r:id="rId21"/>
  </p:sldLayoutIdLst>
  <mc:AlternateContent xmlns:mc="http://schemas.openxmlformats.org/markup-compatibility/2006">
    <mc:Choice xmlns:p14="http://schemas.microsoft.com/office/powerpoint/2010/main" Requires="p14">
      <p:transition p14:dur="10"/>
    </mc:Choice>
    <mc:Fallback>
      <p:transition/>
    </mc:Fallback>
  </mc:AlternateContent>
  <p:hf hdr="0" ftr="0" dt="0"/>
  <p:txStyles>
    <p:titleStyle>
      <a:lvl1pPr algn="l" defTabSz="457200" rtl="0" eaLnBrk="1" latinLnBrk="0" hangingPunct="1">
        <a:lnSpc>
          <a:spcPct val="80000"/>
        </a:lnSpc>
        <a:spcBef>
          <a:spcPct val="0"/>
        </a:spcBef>
        <a:buNone/>
        <a:defRPr sz="2800" b="0" i="0" kern="1200">
          <a:solidFill>
            <a:schemeClr val="bg1"/>
          </a:solidFill>
          <a:latin typeface="Corbel" panose="020B0503020204020204" pitchFamily="34" charset="0"/>
          <a:ea typeface="+mj-ea"/>
          <a:cs typeface="Arial" panose="020B0604020202020204" pitchFamily="34" charset="0"/>
        </a:defRPr>
      </a:lvl1pPr>
    </p:titleStyle>
    <p:body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bg1"/>
          </a:solidFill>
          <a:latin typeface="Corbel" panose="020B0503020204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bg1"/>
          </a:solidFill>
          <a:latin typeface="Corbel" panose="020B0503020204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bg1"/>
          </a:solidFill>
          <a:latin typeface="Corbel" panose="020B0503020204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bg1"/>
          </a:solidFill>
          <a:latin typeface="Corbel" panose="020B0503020204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96">
          <p15:clr>
            <a:srgbClr val="F26B43"/>
          </p15:clr>
        </p15:guide>
        <p15:guide id="4" orient="horz" pos="4080">
          <p15:clr>
            <a:srgbClr val="F26B43"/>
          </p15:clr>
        </p15:guide>
        <p15:guide id="5" orient="horz" pos="720">
          <p15:clr>
            <a:srgbClr val="F26B43"/>
          </p15:clr>
        </p15:guide>
        <p15:guide id="6" orient="horz" pos="3888">
          <p15:clr>
            <a:srgbClr val="F26B43"/>
          </p15:clr>
        </p15:guide>
        <p15:guide id="7" orient="horz" pos="4152">
          <p15:clr>
            <a:srgbClr val="F26B43"/>
          </p15:clr>
        </p15:guide>
        <p15:guide id="8" orient="horz" pos="79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xml"/><Relationship Id="rId7" Type="http://schemas.openxmlformats.org/officeDocument/2006/relationships/image" Target="../media/image18.png"/><Relationship Id="rId2" Type="http://schemas.openxmlformats.org/officeDocument/2006/relationships/slideLayout" Target="../slideLayouts/slideLayout42.xml"/><Relationship Id="rId1" Type="http://schemas.openxmlformats.org/officeDocument/2006/relationships/tags" Target="../tags/tag18.xml"/><Relationship Id="rId6" Type="http://schemas.openxmlformats.org/officeDocument/2006/relationships/image" Target="../media/image17.png"/><Relationship Id="rId5" Type="http://schemas.openxmlformats.org/officeDocument/2006/relationships/image" Target="../media/image46.emf"/><Relationship Id="rId4" Type="http://schemas.openxmlformats.org/officeDocument/2006/relationships/oleObject" Target="../embeddings/oleObject10.bin"/><Relationship Id="rId9" Type="http://schemas.openxmlformats.org/officeDocument/2006/relationships/image" Target="../media/image48.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43.xml"/><Relationship Id="rId1" Type="http://schemas.openxmlformats.org/officeDocument/2006/relationships/tags" Target="../tags/tag27.xml"/><Relationship Id="rId5" Type="http://schemas.openxmlformats.org/officeDocument/2006/relationships/image" Target="../media/image49.png"/><Relationship Id="rId4" Type="http://schemas.openxmlformats.org/officeDocument/2006/relationships/image" Target="../media/image78.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28.xml"/><Relationship Id="rId6" Type="http://schemas.openxmlformats.org/officeDocument/2006/relationships/image" Target="../media/image49.png"/><Relationship Id="rId5" Type="http://schemas.openxmlformats.org/officeDocument/2006/relationships/image" Target="../media/image50.emf"/><Relationship Id="rId4" Type="http://schemas.openxmlformats.org/officeDocument/2006/relationships/oleObject" Target="../embeddings/oleObject18.bin"/></Relationships>
</file>

<file path=ppt/slides/_rels/slide1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6.xml"/><Relationship Id="rId7" Type="http://schemas.openxmlformats.org/officeDocument/2006/relationships/image" Target="../media/image81.png"/><Relationship Id="rId2" Type="http://schemas.openxmlformats.org/officeDocument/2006/relationships/slideLayout" Target="../slideLayouts/slideLayout43.xml"/><Relationship Id="rId1" Type="http://schemas.openxmlformats.org/officeDocument/2006/relationships/tags" Target="../tags/tag29.xml"/><Relationship Id="rId6" Type="http://schemas.openxmlformats.org/officeDocument/2006/relationships/image" Target="../media/image80.png"/><Relationship Id="rId11" Type="http://schemas.openxmlformats.org/officeDocument/2006/relationships/image" Target="../media/image49.png"/><Relationship Id="rId5" Type="http://schemas.openxmlformats.org/officeDocument/2006/relationships/image" Target="../media/image79.emf"/><Relationship Id="rId10" Type="http://schemas.openxmlformats.org/officeDocument/2006/relationships/image" Target="../media/image83.emf"/><Relationship Id="rId4" Type="http://schemas.openxmlformats.org/officeDocument/2006/relationships/oleObject" Target="../embeddings/oleObject19.bin"/><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26" Type="http://schemas.openxmlformats.org/officeDocument/2006/relationships/tags" Target="../tags/tag55.xml"/><Relationship Id="rId21" Type="http://schemas.openxmlformats.org/officeDocument/2006/relationships/tags" Target="../tags/tag50.xml"/><Relationship Id="rId42" Type="http://schemas.openxmlformats.org/officeDocument/2006/relationships/tags" Target="../tags/tag71.xml"/><Relationship Id="rId47" Type="http://schemas.openxmlformats.org/officeDocument/2006/relationships/tags" Target="../tags/tag76.xml"/><Relationship Id="rId63" Type="http://schemas.openxmlformats.org/officeDocument/2006/relationships/tags" Target="../tags/tag92.xml"/><Relationship Id="rId68" Type="http://schemas.openxmlformats.org/officeDocument/2006/relationships/tags" Target="../tags/tag97.xml"/><Relationship Id="rId84" Type="http://schemas.openxmlformats.org/officeDocument/2006/relationships/tags" Target="../tags/tag113.xml"/><Relationship Id="rId89" Type="http://schemas.openxmlformats.org/officeDocument/2006/relationships/tags" Target="../tags/tag118.xml"/><Relationship Id="rId16" Type="http://schemas.openxmlformats.org/officeDocument/2006/relationships/tags" Target="../tags/tag45.xml"/><Relationship Id="rId11" Type="http://schemas.openxmlformats.org/officeDocument/2006/relationships/tags" Target="../tags/tag40.xml"/><Relationship Id="rId32" Type="http://schemas.openxmlformats.org/officeDocument/2006/relationships/tags" Target="../tags/tag61.xml"/><Relationship Id="rId37" Type="http://schemas.openxmlformats.org/officeDocument/2006/relationships/tags" Target="../tags/tag66.xml"/><Relationship Id="rId53" Type="http://schemas.openxmlformats.org/officeDocument/2006/relationships/tags" Target="../tags/tag82.xml"/><Relationship Id="rId58" Type="http://schemas.openxmlformats.org/officeDocument/2006/relationships/tags" Target="../tags/tag87.xml"/><Relationship Id="rId74" Type="http://schemas.openxmlformats.org/officeDocument/2006/relationships/tags" Target="../tags/tag103.xml"/><Relationship Id="rId79" Type="http://schemas.openxmlformats.org/officeDocument/2006/relationships/tags" Target="../tags/tag108.xml"/><Relationship Id="rId102" Type="http://schemas.openxmlformats.org/officeDocument/2006/relationships/chart" Target="../charts/chart3.xml"/><Relationship Id="rId5" Type="http://schemas.openxmlformats.org/officeDocument/2006/relationships/tags" Target="../tags/tag34.xml"/><Relationship Id="rId90" Type="http://schemas.openxmlformats.org/officeDocument/2006/relationships/tags" Target="../tags/tag119.xml"/><Relationship Id="rId95" Type="http://schemas.openxmlformats.org/officeDocument/2006/relationships/tags" Target="../tags/tag124.xml"/><Relationship Id="rId22" Type="http://schemas.openxmlformats.org/officeDocument/2006/relationships/tags" Target="../tags/tag51.xml"/><Relationship Id="rId27" Type="http://schemas.openxmlformats.org/officeDocument/2006/relationships/tags" Target="../tags/tag56.xml"/><Relationship Id="rId43" Type="http://schemas.openxmlformats.org/officeDocument/2006/relationships/tags" Target="../tags/tag72.xml"/><Relationship Id="rId48" Type="http://schemas.openxmlformats.org/officeDocument/2006/relationships/tags" Target="../tags/tag77.xml"/><Relationship Id="rId64" Type="http://schemas.openxmlformats.org/officeDocument/2006/relationships/tags" Target="../tags/tag93.xml"/><Relationship Id="rId69" Type="http://schemas.openxmlformats.org/officeDocument/2006/relationships/tags" Target="../tags/tag98.xml"/><Relationship Id="rId80" Type="http://schemas.openxmlformats.org/officeDocument/2006/relationships/tags" Target="../tags/tag109.xml"/><Relationship Id="rId85" Type="http://schemas.openxmlformats.org/officeDocument/2006/relationships/tags" Target="../tags/tag114.xml"/><Relationship Id="rId12" Type="http://schemas.openxmlformats.org/officeDocument/2006/relationships/tags" Target="../tags/tag41.xml"/><Relationship Id="rId17" Type="http://schemas.openxmlformats.org/officeDocument/2006/relationships/tags" Target="../tags/tag46.xml"/><Relationship Id="rId25" Type="http://schemas.openxmlformats.org/officeDocument/2006/relationships/tags" Target="../tags/tag54.xml"/><Relationship Id="rId33" Type="http://schemas.openxmlformats.org/officeDocument/2006/relationships/tags" Target="../tags/tag62.xml"/><Relationship Id="rId38" Type="http://schemas.openxmlformats.org/officeDocument/2006/relationships/tags" Target="../tags/tag67.xml"/><Relationship Id="rId46" Type="http://schemas.openxmlformats.org/officeDocument/2006/relationships/tags" Target="../tags/tag75.xml"/><Relationship Id="rId59" Type="http://schemas.openxmlformats.org/officeDocument/2006/relationships/tags" Target="../tags/tag88.xml"/><Relationship Id="rId67" Type="http://schemas.openxmlformats.org/officeDocument/2006/relationships/tags" Target="../tags/tag96.xml"/><Relationship Id="rId103" Type="http://schemas.openxmlformats.org/officeDocument/2006/relationships/image" Target="../media/image49.png"/><Relationship Id="rId20" Type="http://schemas.openxmlformats.org/officeDocument/2006/relationships/tags" Target="../tags/tag49.xml"/><Relationship Id="rId41" Type="http://schemas.openxmlformats.org/officeDocument/2006/relationships/tags" Target="../tags/tag70.xml"/><Relationship Id="rId54" Type="http://schemas.openxmlformats.org/officeDocument/2006/relationships/tags" Target="../tags/tag83.xml"/><Relationship Id="rId62" Type="http://schemas.openxmlformats.org/officeDocument/2006/relationships/tags" Target="../tags/tag91.xml"/><Relationship Id="rId70" Type="http://schemas.openxmlformats.org/officeDocument/2006/relationships/tags" Target="../tags/tag99.xml"/><Relationship Id="rId75" Type="http://schemas.openxmlformats.org/officeDocument/2006/relationships/tags" Target="../tags/tag104.xml"/><Relationship Id="rId83" Type="http://schemas.openxmlformats.org/officeDocument/2006/relationships/tags" Target="../tags/tag112.xml"/><Relationship Id="rId88" Type="http://schemas.openxmlformats.org/officeDocument/2006/relationships/tags" Target="../tags/tag117.xml"/><Relationship Id="rId91" Type="http://schemas.openxmlformats.org/officeDocument/2006/relationships/tags" Target="../tags/tag120.xml"/><Relationship Id="rId96" Type="http://schemas.openxmlformats.org/officeDocument/2006/relationships/slideLayout" Target="../slideLayouts/slideLayout13.xml"/><Relationship Id="rId1" Type="http://schemas.openxmlformats.org/officeDocument/2006/relationships/tags" Target="../tags/tag30.xml"/><Relationship Id="rId6" Type="http://schemas.openxmlformats.org/officeDocument/2006/relationships/tags" Target="../tags/tag35.xml"/><Relationship Id="rId15" Type="http://schemas.openxmlformats.org/officeDocument/2006/relationships/tags" Target="../tags/tag44.xml"/><Relationship Id="rId23" Type="http://schemas.openxmlformats.org/officeDocument/2006/relationships/tags" Target="../tags/tag52.xml"/><Relationship Id="rId28" Type="http://schemas.openxmlformats.org/officeDocument/2006/relationships/tags" Target="../tags/tag57.xml"/><Relationship Id="rId36" Type="http://schemas.openxmlformats.org/officeDocument/2006/relationships/tags" Target="../tags/tag65.xml"/><Relationship Id="rId49" Type="http://schemas.openxmlformats.org/officeDocument/2006/relationships/tags" Target="../tags/tag78.xml"/><Relationship Id="rId57" Type="http://schemas.openxmlformats.org/officeDocument/2006/relationships/tags" Target="../tags/tag86.xml"/><Relationship Id="rId10" Type="http://schemas.openxmlformats.org/officeDocument/2006/relationships/tags" Target="../tags/tag39.xml"/><Relationship Id="rId31" Type="http://schemas.openxmlformats.org/officeDocument/2006/relationships/tags" Target="../tags/tag60.xml"/><Relationship Id="rId44" Type="http://schemas.openxmlformats.org/officeDocument/2006/relationships/tags" Target="../tags/tag73.xml"/><Relationship Id="rId52" Type="http://schemas.openxmlformats.org/officeDocument/2006/relationships/tags" Target="../tags/tag81.xml"/><Relationship Id="rId60" Type="http://schemas.openxmlformats.org/officeDocument/2006/relationships/tags" Target="../tags/tag89.xml"/><Relationship Id="rId65" Type="http://schemas.openxmlformats.org/officeDocument/2006/relationships/tags" Target="../tags/tag94.xml"/><Relationship Id="rId73" Type="http://schemas.openxmlformats.org/officeDocument/2006/relationships/tags" Target="../tags/tag102.xml"/><Relationship Id="rId78" Type="http://schemas.openxmlformats.org/officeDocument/2006/relationships/tags" Target="../tags/tag107.xml"/><Relationship Id="rId81" Type="http://schemas.openxmlformats.org/officeDocument/2006/relationships/tags" Target="../tags/tag110.xml"/><Relationship Id="rId86" Type="http://schemas.openxmlformats.org/officeDocument/2006/relationships/tags" Target="../tags/tag115.xml"/><Relationship Id="rId94" Type="http://schemas.openxmlformats.org/officeDocument/2006/relationships/tags" Target="../tags/tag123.xml"/><Relationship Id="rId99" Type="http://schemas.openxmlformats.org/officeDocument/2006/relationships/image" Target="../media/image84.emf"/><Relationship Id="rId101" Type="http://schemas.openxmlformats.org/officeDocument/2006/relationships/chart" Target="../charts/chart2.xml"/><Relationship Id="rId4" Type="http://schemas.openxmlformats.org/officeDocument/2006/relationships/tags" Target="../tags/tag33.xml"/><Relationship Id="rId9" Type="http://schemas.openxmlformats.org/officeDocument/2006/relationships/tags" Target="../tags/tag38.xml"/><Relationship Id="rId13" Type="http://schemas.openxmlformats.org/officeDocument/2006/relationships/tags" Target="../tags/tag42.xml"/><Relationship Id="rId18" Type="http://schemas.openxmlformats.org/officeDocument/2006/relationships/tags" Target="../tags/tag47.xml"/><Relationship Id="rId39" Type="http://schemas.openxmlformats.org/officeDocument/2006/relationships/tags" Target="../tags/tag68.xml"/><Relationship Id="rId34" Type="http://schemas.openxmlformats.org/officeDocument/2006/relationships/tags" Target="../tags/tag63.xml"/><Relationship Id="rId50" Type="http://schemas.openxmlformats.org/officeDocument/2006/relationships/tags" Target="../tags/tag79.xml"/><Relationship Id="rId55" Type="http://schemas.openxmlformats.org/officeDocument/2006/relationships/tags" Target="../tags/tag84.xml"/><Relationship Id="rId76" Type="http://schemas.openxmlformats.org/officeDocument/2006/relationships/tags" Target="../tags/tag105.xml"/><Relationship Id="rId97" Type="http://schemas.openxmlformats.org/officeDocument/2006/relationships/notesSlide" Target="../notesSlides/notesSlide7.xml"/><Relationship Id="rId7" Type="http://schemas.openxmlformats.org/officeDocument/2006/relationships/tags" Target="../tags/tag36.xml"/><Relationship Id="rId71" Type="http://schemas.openxmlformats.org/officeDocument/2006/relationships/tags" Target="../tags/tag100.xml"/><Relationship Id="rId92" Type="http://schemas.openxmlformats.org/officeDocument/2006/relationships/tags" Target="../tags/tag121.xml"/><Relationship Id="rId2" Type="http://schemas.openxmlformats.org/officeDocument/2006/relationships/tags" Target="../tags/tag31.xml"/><Relationship Id="rId29" Type="http://schemas.openxmlformats.org/officeDocument/2006/relationships/tags" Target="../tags/tag58.xml"/><Relationship Id="rId24" Type="http://schemas.openxmlformats.org/officeDocument/2006/relationships/tags" Target="../tags/tag53.xml"/><Relationship Id="rId40" Type="http://schemas.openxmlformats.org/officeDocument/2006/relationships/tags" Target="../tags/tag69.xml"/><Relationship Id="rId45" Type="http://schemas.openxmlformats.org/officeDocument/2006/relationships/tags" Target="../tags/tag74.xml"/><Relationship Id="rId66" Type="http://schemas.openxmlformats.org/officeDocument/2006/relationships/tags" Target="../tags/tag95.xml"/><Relationship Id="rId87" Type="http://schemas.openxmlformats.org/officeDocument/2006/relationships/tags" Target="../tags/tag116.xml"/><Relationship Id="rId61" Type="http://schemas.openxmlformats.org/officeDocument/2006/relationships/tags" Target="../tags/tag90.xml"/><Relationship Id="rId82" Type="http://schemas.openxmlformats.org/officeDocument/2006/relationships/tags" Target="../tags/tag111.xml"/><Relationship Id="rId19" Type="http://schemas.openxmlformats.org/officeDocument/2006/relationships/tags" Target="../tags/tag48.xml"/><Relationship Id="rId14" Type="http://schemas.openxmlformats.org/officeDocument/2006/relationships/tags" Target="../tags/tag43.xml"/><Relationship Id="rId30" Type="http://schemas.openxmlformats.org/officeDocument/2006/relationships/tags" Target="../tags/tag59.xml"/><Relationship Id="rId35" Type="http://schemas.openxmlformats.org/officeDocument/2006/relationships/tags" Target="../tags/tag64.xml"/><Relationship Id="rId56" Type="http://schemas.openxmlformats.org/officeDocument/2006/relationships/tags" Target="../tags/tag85.xml"/><Relationship Id="rId77" Type="http://schemas.openxmlformats.org/officeDocument/2006/relationships/tags" Target="../tags/tag106.xml"/><Relationship Id="rId100" Type="http://schemas.openxmlformats.org/officeDocument/2006/relationships/chart" Target="../charts/chart1.xml"/><Relationship Id="rId8" Type="http://schemas.openxmlformats.org/officeDocument/2006/relationships/tags" Target="../tags/tag37.xml"/><Relationship Id="rId51" Type="http://schemas.openxmlformats.org/officeDocument/2006/relationships/tags" Target="../tags/tag80.xml"/><Relationship Id="rId72" Type="http://schemas.openxmlformats.org/officeDocument/2006/relationships/tags" Target="../tags/tag101.xml"/><Relationship Id="rId93" Type="http://schemas.openxmlformats.org/officeDocument/2006/relationships/tags" Target="../tags/tag122.xml"/><Relationship Id="rId98" Type="http://schemas.openxmlformats.org/officeDocument/2006/relationships/oleObject" Target="../embeddings/oleObject20.bin"/><Relationship Id="rId3" Type="http://schemas.openxmlformats.org/officeDocument/2006/relationships/tags" Target="../tags/tag3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2.xml"/><Relationship Id="rId1" Type="http://schemas.openxmlformats.org/officeDocument/2006/relationships/tags" Target="../tags/tag125.xml"/><Relationship Id="rId6" Type="http://schemas.openxmlformats.org/officeDocument/2006/relationships/image" Target="../media/image49.png"/><Relationship Id="rId5" Type="http://schemas.openxmlformats.org/officeDocument/2006/relationships/image" Target="../media/image79.emf"/><Relationship Id="rId4" Type="http://schemas.openxmlformats.org/officeDocument/2006/relationships/oleObject" Target="../embeddings/oleObject21.bin"/></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7.png"/><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7.png"/><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26.xml"/><Relationship Id="rId6" Type="http://schemas.openxmlformats.org/officeDocument/2006/relationships/image" Target="../media/image49.png"/><Relationship Id="rId5" Type="http://schemas.openxmlformats.org/officeDocument/2006/relationships/image" Target="../media/image26.emf"/><Relationship Id="rId4" Type="http://schemas.openxmlformats.org/officeDocument/2006/relationships/oleObject" Target="../embeddings/oleObject1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27.xml"/><Relationship Id="rId6" Type="http://schemas.openxmlformats.org/officeDocument/2006/relationships/image" Target="../media/image49.png"/><Relationship Id="rId5" Type="http://schemas.openxmlformats.org/officeDocument/2006/relationships/image" Target="../media/image26.emf"/><Relationship Id="rId4" Type="http://schemas.openxmlformats.org/officeDocument/2006/relationships/oleObject" Target="../embeddings/oleObject11.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8.xml"/><Relationship Id="rId6" Type="http://schemas.openxmlformats.org/officeDocument/2006/relationships/image" Target="../media/image49.png"/><Relationship Id="rId5" Type="http://schemas.openxmlformats.org/officeDocument/2006/relationships/image" Target="../media/image26.emf"/><Relationship Id="rId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9.xml"/><Relationship Id="rId6" Type="http://schemas.openxmlformats.org/officeDocument/2006/relationships/image" Target="../media/image49.png"/><Relationship Id="rId5" Type="http://schemas.openxmlformats.org/officeDocument/2006/relationships/image" Target="../media/image26.emf"/><Relationship Id="rId4" Type="http://schemas.openxmlformats.org/officeDocument/2006/relationships/oleObject" Target="../embeddings/oleObject11.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29.xml"/><Relationship Id="rId6" Type="http://schemas.openxmlformats.org/officeDocument/2006/relationships/image" Target="../media/image49.png"/><Relationship Id="rId5" Type="http://schemas.openxmlformats.org/officeDocument/2006/relationships/image" Target="../media/image26.emf"/><Relationship Id="rId4"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30.xml"/><Relationship Id="rId6" Type="http://schemas.openxmlformats.org/officeDocument/2006/relationships/image" Target="../media/image49.png"/><Relationship Id="rId5" Type="http://schemas.openxmlformats.org/officeDocument/2006/relationships/image" Target="../media/image26.emf"/><Relationship Id="rId4" Type="http://schemas.openxmlformats.org/officeDocument/2006/relationships/oleObject" Target="../embeddings/oleObject11.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31.xml"/><Relationship Id="rId6" Type="http://schemas.openxmlformats.org/officeDocument/2006/relationships/image" Target="../media/image49.png"/><Relationship Id="rId5" Type="http://schemas.openxmlformats.org/officeDocument/2006/relationships/image" Target="../media/image26.emf"/><Relationship Id="rId4" Type="http://schemas.openxmlformats.org/officeDocument/2006/relationships/oleObject" Target="../embeddings/oleObject22.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32.xml"/><Relationship Id="rId6" Type="http://schemas.openxmlformats.org/officeDocument/2006/relationships/image" Target="../media/image49.png"/><Relationship Id="rId5" Type="http://schemas.openxmlformats.org/officeDocument/2006/relationships/image" Target="../media/image26.emf"/><Relationship Id="rId4" Type="http://schemas.openxmlformats.org/officeDocument/2006/relationships/oleObject" Target="../embeddings/oleObject22.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33.xml"/><Relationship Id="rId6" Type="http://schemas.openxmlformats.org/officeDocument/2006/relationships/image" Target="../media/image49.png"/><Relationship Id="rId5" Type="http://schemas.openxmlformats.org/officeDocument/2006/relationships/image" Target="../media/image26.emf"/><Relationship Id="rId4" Type="http://schemas.openxmlformats.org/officeDocument/2006/relationships/oleObject" Target="../embeddings/oleObject22.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34.xml"/><Relationship Id="rId6" Type="http://schemas.openxmlformats.org/officeDocument/2006/relationships/image" Target="../media/image49.png"/><Relationship Id="rId5" Type="http://schemas.openxmlformats.org/officeDocument/2006/relationships/image" Target="../media/image26.emf"/><Relationship Id="rId4" Type="http://schemas.openxmlformats.org/officeDocument/2006/relationships/oleObject" Target="../embeddings/oleObject22.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35.xml"/><Relationship Id="rId6" Type="http://schemas.openxmlformats.org/officeDocument/2006/relationships/image" Target="../media/image49.png"/><Relationship Id="rId5" Type="http://schemas.openxmlformats.org/officeDocument/2006/relationships/image" Target="../media/image26.emf"/><Relationship Id="rId4" Type="http://schemas.openxmlformats.org/officeDocument/2006/relationships/oleObject" Target="../embeddings/oleObject11.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136.xml"/><Relationship Id="rId6" Type="http://schemas.openxmlformats.org/officeDocument/2006/relationships/image" Target="../media/image49.png"/><Relationship Id="rId5" Type="http://schemas.openxmlformats.org/officeDocument/2006/relationships/image" Target="../media/image26.emf"/><Relationship Id="rId4" Type="http://schemas.openxmlformats.org/officeDocument/2006/relationships/oleObject" Target="../embeddings/oleObject11.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137.xml"/><Relationship Id="rId6" Type="http://schemas.openxmlformats.org/officeDocument/2006/relationships/image" Target="../media/image49.png"/><Relationship Id="rId5" Type="http://schemas.openxmlformats.org/officeDocument/2006/relationships/image" Target="../media/image26.emf"/><Relationship Id="rId4" Type="http://schemas.openxmlformats.org/officeDocument/2006/relationships/oleObject" Target="../embeddings/oleObject1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138.xml"/><Relationship Id="rId6" Type="http://schemas.openxmlformats.org/officeDocument/2006/relationships/image" Target="../media/image49.png"/><Relationship Id="rId5" Type="http://schemas.openxmlformats.org/officeDocument/2006/relationships/image" Target="../media/image26.emf"/><Relationship Id="rId4" Type="http://schemas.openxmlformats.org/officeDocument/2006/relationships/oleObject" Target="../embeddings/oleObject11.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image" Target="../media/image49.png"/><Relationship Id="rId5" Type="http://schemas.openxmlformats.org/officeDocument/2006/relationships/image" Target="../media/image26.emf"/><Relationship Id="rId4" Type="http://schemas.openxmlformats.org/officeDocument/2006/relationships/oleObject" Target="../embeddings/oleObject11.bin"/></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7.png"/><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oleObject" Target="../embeddings/oleObject12.bin"/><Relationship Id="rId7" Type="http://schemas.openxmlformats.org/officeDocument/2006/relationships/image" Target="../media/image53.png"/><Relationship Id="rId2" Type="http://schemas.openxmlformats.org/officeDocument/2006/relationships/slideLayout" Target="../slideLayouts/slideLayout25.xml"/><Relationship Id="rId1" Type="http://schemas.openxmlformats.org/officeDocument/2006/relationships/tags" Target="../tags/tag21.xml"/><Relationship Id="rId6" Type="http://schemas.openxmlformats.org/officeDocument/2006/relationships/image" Target="../media/image52.jpeg"/><Relationship Id="rId11" Type="http://schemas.openxmlformats.org/officeDocument/2006/relationships/image" Target="../media/image49.pn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50.emf"/><Relationship Id="rId9" Type="http://schemas.openxmlformats.org/officeDocument/2006/relationships/image" Target="../media/image55.jpeg"/></Relationships>
</file>

<file path=ppt/slides/_rels/slide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oleObject" Target="../embeddings/oleObject13.bin"/><Relationship Id="rId7" Type="http://schemas.openxmlformats.org/officeDocument/2006/relationships/image" Target="../media/image48.png"/><Relationship Id="rId2" Type="http://schemas.openxmlformats.org/officeDocument/2006/relationships/slideLayout" Target="../slideLayouts/slideLayout26.xml"/><Relationship Id="rId1" Type="http://schemas.openxmlformats.org/officeDocument/2006/relationships/tags" Target="../tags/tag22.xml"/><Relationship Id="rId6" Type="http://schemas.openxmlformats.org/officeDocument/2006/relationships/image" Target="../media/image57.png"/><Relationship Id="rId5" Type="http://schemas.openxmlformats.org/officeDocument/2006/relationships/image" Target="../media/image17.png"/><Relationship Id="rId4" Type="http://schemas.openxmlformats.org/officeDocument/2006/relationships/image" Target="../media/image50.emf"/><Relationship Id="rId9"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7.png"/><Relationship Id="rId1" Type="http://schemas.openxmlformats.org/officeDocument/2006/relationships/slideLayout" Target="../slideLayouts/slideLayout26.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49.png"/><Relationship Id="rId2" Type="http://schemas.openxmlformats.org/officeDocument/2006/relationships/slideLayout" Target="../slideLayouts/slideLayout43.xml"/><Relationship Id="rId1" Type="http://schemas.openxmlformats.org/officeDocument/2006/relationships/tags" Target="../tags/tag23.xml"/><Relationship Id="rId6" Type="http://schemas.openxmlformats.org/officeDocument/2006/relationships/image" Target="../media/image62.png"/><Relationship Id="rId5" Type="http://schemas.openxmlformats.org/officeDocument/2006/relationships/image" Target="../media/image22.png"/><Relationship Id="rId4" Type="http://schemas.openxmlformats.org/officeDocument/2006/relationships/image" Target="../media/image61.emf"/></Relationships>
</file>

<file path=ppt/slides/_rels/slide8.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3" Type="http://schemas.openxmlformats.org/officeDocument/2006/relationships/slideLayout" Target="../slideLayouts/slideLayout165.xml"/><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tags" Target="../tags/tag25.xml"/><Relationship Id="rId16" Type="http://schemas.openxmlformats.org/officeDocument/2006/relationships/image" Target="../media/image62.png"/><Relationship Id="rId1" Type="http://schemas.openxmlformats.org/officeDocument/2006/relationships/tags" Target="../tags/tag24.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emf"/><Relationship Id="rId15" Type="http://schemas.openxmlformats.org/officeDocument/2006/relationships/image" Target="../media/image73.jpeg"/><Relationship Id="rId10" Type="http://schemas.openxmlformats.org/officeDocument/2006/relationships/image" Target="../media/image68.jpeg"/><Relationship Id="rId4" Type="http://schemas.openxmlformats.org/officeDocument/2006/relationships/oleObject" Target="../embeddings/oleObject15.bin"/><Relationship Id="rId9" Type="http://schemas.openxmlformats.org/officeDocument/2006/relationships/image" Target="../media/image67.jpeg"/><Relationship Id="rId14" Type="http://schemas.openxmlformats.org/officeDocument/2006/relationships/image" Target="../media/image72.png"/></Relationships>
</file>

<file path=ppt/slides/_rels/slide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4.xml"/><Relationship Id="rId7" Type="http://schemas.openxmlformats.org/officeDocument/2006/relationships/image" Target="../media/image75.png"/><Relationship Id="rId2" Type="http://schemas.openxmlformats.org/officeDocument/2006/relationships/slideLayout" Target="../slideLayouts/slideLayout182.xml"/><Relationship Id="rId1" Type="http://schemas.openxmlformats.org/officeDocument/2006/relationships/tags" Target="../tags/tag26.xml"/><Relationship Id="rId6" Type="http://schemas.openxmlformats.org/officeDocument/2006/relationships/slide" Target="slide22.xml"/><Relationship Id="rId5" Type="http://schemas.openxmlformats.org/officeDocument/2006/relationships/image" Target="../media/image74.emf"/><Relationship Id="rId4" Type="http://schemas.openxmlformats.org/officeDocument/2006/relationships/oleObject" Target="../embeddings/oleObject16.bin"/><Relationship Id="rId9"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E1FA8DA-E091-13A7-429A-CEC8B22527EE}"/>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FE1FA8DA-E091-13A7-429A-CEC8B22527E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7" name="Picture 6" descr="A picture containing blue, electric blue, majorelle blue, azure&#10;&#10;Description automatically generated">
            <a:extLst>
              <a:ext uri="{FF2B5EF4-FFF2-40B4-BE49-F238E27FC236}">
                <a16:creationId xmlns:a16="http://schemas.microsoft.com/office/drawing/2014/main" id="{A5778F47-5427-AEBC-3C8D-65F045291F8A}"/>
              </a:ext>
            </a:extLst>
          </p:cNvPr>
          <p:cNvPicPr>
            <a:picLocks noChangeAspect="1"/>
          </p:cNvPicPr>
          <p:nvPr/>
        </p:nvPicPr>
        <p:blipFill>
          <a:blip r:embed="rId6"/>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4D6C3CB-84D5-4C66-67E8-81205DC97F92}"/>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7820" y="5556"/>
            <a:ext cx="12265573" cy="6858001"/>
          </a:xfrm>
          <a:prstGeom prst="rect">
            <a:avLst/>
          </a:prstGeom>
        </p:spPr>
      </p:pic>
      <p:pic>
        <p:nvPicPr>
          <p:cNvPr id="5" name="Picture 4">
            <a:extLst>
              <a:ext uri="{FF2B5EF4-FFF2-40B4-BE49-F238E27FC236}">
                <a16:creationId xmlns:a16="http://schemas.microsoft.com/office/drawing/2014/main" id="{FC9FFB75-D37B-49F9-C3EF-0A97FE67DC4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58488" y="-358834"/>
            <a:ext cx="12972261" cy="7620247"/>
          </a:xfrm>
          <a:prstGeom prst="rect">
            <a:avLst/>
          </a:prstGeom>
        </p:spPr>
      </p:pic>
      <p:sp>
        <p:nvSpPr>
          <p:cNvPr id="21" name="TextBox 20">
            <a:extLst>
              <a:ext uri="{FF2B5EF4-FFF2-40B4-BE49-F238E27FC236}">
                <a16:creationId xmlns:a16="http://schemas.microsoft.com/office/drawing/2014/main" id="{992760DA-E312-C6E0-D632-A0FABA5C13E8}"/>
              </a:ext>
            </a:extLst>
          </p:cNvPr>
          <p:cNvSpPr txBox="1"/>
          <p:nvPr/>
        </p:nvSpPr>
        <p:spPr>
          <a:xfrm>
            <a:off x="8220082" y="447118"/>
            <a:ext cx="3694206" cy="1231106"/>
          </a:xfrm>
          <a:prstGeom prst="rect">
            <a:avLst/>
          </a:prstGeom>
          <a:noFill/>
        </p:spPr>
        <p:txBody>
          <a:bodyPr wrap="square" lIns="0" tIns="0" rIns="0" bIns="0" rtlCol="0" anchor="t">
            <a:spAutoFit/>
          </a:bodyPr>
          <a:lstStyle/>
          <a:p>
            <a:r>
              <a:rPr lang="en-AU" sz="2000" spc="-20" noProof="0">
                <a:solidFill>
                  <a:prstClr val="white"/>
                </a:solidFill>
                <a:latin typeface="Corbel"/>
                <a:cs typeface="Calibri"/>
              </a:rPr>
              <a:t>4DMedical Limited (ASX:4DX)</a:t>
            </a:r>
          </a:p>
          <a:p>
            <a:r>
              <a:rPr lang="en-AU" sz="2000" spc="-20" noProof="0">
                <a:solidFill>
                  <a:prstClr val="white"/>
                </a:solidFill>
                <a:latin typeface="Corbel"/>
                <a:cs typeface="Calibri"/>
              </a:rPr>
              <a:t>Annual General Meeting</a:t>
            </a:r>
          </a:p>
          <a:p>
            <a:r>
              <a:rPr lang="en-AU" sz="2000" spc="-20" noProof="0">
                <a:solidFill>
                  <a:prstClr val="white"/>
                </a:solidFill>
                <a:latin typeface="Corbel"/>
                <a:cs typeface="Calibri"/>
              </a:rPr>
              <a:t>30 October 2025</a:t>
            </a:r>
            <a:endParaRPr lang="en-AU" sz="4000" noProof="0">
              <a:solidFill>
                <a:prstClr val="white"/>
              </a:solidFill>
              <a:latin typeface="Corbe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white"/>
                </a:solidFill>
                <a:effectLst/>
                <a:uLnTx/>
                <a:uFillTx/>
                <a:latin typeface="Calibri" panose="020F0502020204030204"/>
                <a:ea typeface="+mn-ea"/>
                <a:cs typeface="Calibri"/>
              </a:rPr>
              <a:t>                         </a:t>
            </a:r>
            <a:endParaRPr lang="en-AU" sz="200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pic>
        <p:nvPicPr>
          <p:cNvPr id="22" name="Picture 21" descr="A screenshot of a video game&#10;&#10;Description automatically generated with low confidence">
            <a:extLst>
              <a:ext uri="{FF2B5EF4-FFF2-40B4-BE49-F238E27FC236}">
                <a16:creationId xmlns:a16="http://schemas.microsoft.com/office/drawing/2014/main" id="{DBC13E93-1EA0-F2E9-AB52-54E0DC6B554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6552" y="447118"/>
            <a:ext cx="3367022" cy="725780"/>
          </a:xfrm>
          <a:prstGeom prst="rect">
            <a:avLst/>
          </a:prstGeom>
        </p:spPr>
      </p:pic>
      <p:sp>
        <p:nvSpPr>
          <p:cNvPr id="23" name="TextBox 22">
            <a:extLst>
              <a:ext uri="{FF2B5EF4-FFF2-40B4-BE49-F238E27FC236}">
                <a16:creationId xmlns:a16="http://schemas.microsoft.com/office/drawing/2014/main" id="{4B3363D6-162F-50C3-C268-4C3631674E7C}"/>
              </a:ext>
            </a:extLst>
          </p:cNvPr>
          <p:cNvSpPr txBox="1"/>
          <p:nvPr/>
        </p:nvSpPr>
        <p:spPr>
          <a:xfrm>
            <a:off x="277712" y="1313503"/>
            <a:ext cx="4803229" cy="2800767"/>
          </a:xfrm>
          <a:prstGeom prst="rect">
            <a:avLst/>
          </a:prstGeom>
          <a:noFill/>
        </p:spPr>
        <p:txBody>
          <a:bodyPr wrap="square" lIns="91440" tIns="45720" rIns="91440" bIns="45720" rtlCol="0" anchor="t">
            <a:spAutoFit/>
          </a:bodyPr>
          <a:lstStyle/>
          <a:p>
            <a:r>
              <a:rPr lang="en-AU" sz="4400" b="1" noProof="0">
                <a:solidFill>
                  <a:srgbClr val="2FC5C0"/>
                </a:solidFill>
                <a:latin typeface="Corbel" panose="020B0503020204020204" pitchFamily="34" charset="0"/>
                <a:cs typeface="Calibri" panose="020F0502020204030204" pitchFamily="34" charset="0"/>
              </a:rPr>
              <a:t>Leading Cardiopulmonary Imaging into the Next Era</a:t>
            </a:r>
          </a:p>
        </p:txBody>
      </p:sp>
      <p:sp>
        <p:nvSpPr>
          <p:cNvPr id="2" name="TextBox 1">
            <a:extLst>
              <a:ext uri="{FF2B5EF4-FFF2-40B4-BE49-F238E27FC236}">
                <a16:creationId xmlns:a16="http://schemas.microsoft.com/office/drawing/2014/main" id="{9F17610A-1A60-799E-016F-76EE2BA0A873}"/>
              </a:ext>
            </a:extLst>
          </p:cNvPr>
          <p:cNvSpPr txBox="1"/>
          <p:nvPr/>
        </p:nvSpPr>
        <p:spPr>
          <a:xfrm>
            <a:off x="277712" y="5149639"/>
            <a:ext cx="4242391" cy="1384995"/>
          </a:xfrm>
          <a:prstGeom prst="rect">
            <a:avLst/>
          </a:prstGeom>
          <a:noFill/>
        </p:spPr>
        <p:txBody>
          <a:bodyPr wrap="square" rtlCol="0">
            <a:spAutoFit/>
          </a:bodyPr>
          <a:lstStyle/>
          <a:p>
            <a:pPr rtl="0">
              <a:spcBef>
                <a:spcPts val="0"/>
              </a:spcBef>
              <a:spcAft>
                <a:spcPts val="0"/>
              </a:spcAft>
            </a:pPr>
            <a:r>
              <a:rPr lang="en-AU" sz="1200" b="1" noProof="0">
                <a:solidFill>
                  <a:schemeClr val="bg1"/>
                </a:solidFill>
                <a:latin typeface="Calibri" panose="020F0502020204030204" pitchFamily="34" charset="0"/>
                <a:cs typeface="Calibri" panose="020F0502020204030204" pitchFamily="34" charset="0"/>
              </a:rPr>
              <a:t>Copyright © 4DMedical Limited 2025</a:t>
            </a:r>
          </a:p>
          <a:p>
            <a:r>
              <a:rPr lang="en-AU" sz="1200" noProof="0">
                <a:solidFill>
                  <a:schemeClr val="bg1"/>
                </a:solidFill>
                <a:latin typeface="Calibri" panose="020F0502020204030204" pitchFamily="34" charset="0"/>
                <a:cs typeface="Calibri" panose="020F0502020204030204" pitchFamily="34" charset="0"/>
              </a:rPr>
              <a:t>Level 7, Melbourne Connect</a:t>
            </a:r>
          </a:p>
          <a:p>
            <a:r>
              <a:rPr lang="en-AU" sz="1200" noProof="0">
                <a:solidFill>
                  <a:schemeClr val="bg1"/>
                </a:solidFill>
                <a:latin typeface="Calibri" panose="020F0502020204030204" pitchFamily="34" charset="0"/>
                <a:cs typeface="Calibri" panose="020F0502020204030204" pitchFamily="34" charset="0"/>
              </a:rPr>
              <a:t>700 Swanston Street</a:t>
            </a:r>
          </a:p>
          <a:p>
            <a:r>
              <a:rPr lang="en-AU" sz="1200" noProof="0">
                <a:solidFill>
                  <a:schemeClr val="bg1"/>
                </a:solidFill>
                <a:latin typeface="Calibri" panose="020F0502020204030204" pitchFamily="34" charset="0"/>
                <a:cs typeface="Calibri" panose="020F0502020204030204" pitchFamily="34" charset="0"/>
              </a:rPr>
              <a:t>Melbourne, Victoria 3053</a:t>
            </a:r>
          </a:p>
          <a:p>
            <a:r>
              <a:rPr lang="en-AU" sz="1200" noProof="0">
                <a:solidFill>
                  <a:schemeClr val="bg1"/>
                </a:solidFill>
                <a:latin typeface="Calibri" panose="020F0502020204030204" pitchFamily="34" charset="0"/>
                <a:cs typeface="Calibri" panose="020F0502020204030204" pitchFamily="34" charset="0"/>
              </a:rPr>
              <a:t>Australia</a:t>
            </a:r>
            <a:endParaRPr lang="en-AU" sz="1200" b="1" noProof="0">
              <a:solidFill>
                <a:schemeClr val="bg1"/>
              </a:solidFill>
              <a:latin typeface="Calibri" panose="020F0502020204030204" pitchFamily="34" charset="0"/>
              <a:cs typeface="Calibri" panose="020F0502020204030204" pitchFamily="34" charset="0"/>
            </a:endParaRPr>
          </a:p>
          <a:p>
            <a:r>
              <a:rPr lang="en-AU" sz="1200" noProof="0">
                <a:solidFill>
                  <a:schemeClr val="bg1"/>
                </a:solidFill>
                <a:latin typeface="Calibri" panose="020F0502020204030204" pitchFamily="34" charset="0"/>
                <a:cs typeface="Calibri" panose="020F0502020204030204" pitchFamily="34" charset="0"/>
              </a:rPr>
              <a:t>ABN 31 161 684 831                           </a:t>
            </a:r>
          </a:p>
          <a:p>
            <a:r>
              <a:rPr lang="en-AU" sz="1200" b="1" noProof="0">
                <a:solidFill>
                  <a:schemeClr val="bg1"/>
                </a:solidFill>
                <a:latin typeface="Calibri" panose="020F0502020204030204" pitchFamily="34" charset="0"/>
                <a:cs typeface="Calibri" panose="020F0502020204030204" pitchFamily="34" charset="0"/>
              </a:rPr>
              <a:t>www.4dmedical.com</a:t>
            </a:r>
          </a:p>
        </p:txBody>
      </p:sp>
    </p:spTree>
    <p:extLst>
      <p:ext uri="{BB962C8B-B14F-4D97-AF65-F5344CB8AC3E}">
        <p14:creationId xmlns:p14="http://schemas.microsoft.com/office/powerpoint/2010/main" val="425507405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15C4E-00EB-269D-8A05-F117566E40B2}"/>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0E99489-B52F-E68A-6487-DFF0C1366E2B}"/>
              </a:ext>
            </a:extLst>
          </p:cNvPr>
          <p:cNvGraphicFramePr>
            <a:graphicFrameLocks noChangeAspect="1"/>
          </p:cNvGraphicFramePr>
          <p:nvPr>
            <p:custDataLst>
              <p:tags r:id="rId1"/>
            </p:custDataLst>
            <p:extLst>
              <p:ext uri="{D42A27DB-BD31-4B8C-83A1-F6EECF244321}">
                <p14:modId xmlns:p14="http://schemas.microsoft.com/office/powerpoint/2010/main" val="22188187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30E99489-B52F-E68A-6487-DFF0C1366E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11E55F0B-8B24-E91A-F492-7F68B122127D}"/>
              </a:ext>
            </a:extLst>
          </p:cNvPr>
          <p:cNvSpPr>
            <a:spLocks noGrp="1"/>
          </p:cNvSpPr>
          <p:nvPr>
            <p:ph idx="10"/>
          </p:nvPr>
        </p:nvSpPr>
        <p:spPr/>
        <p:txBody>
          <a:bodyPr>
            <a:noAutofit/>
          </a:bodyPr>
          <a:lstStyle/>
          <a:p>
            <a:pPr marL="647693" indent="-342900">
              <a:spcAft>
                <a:spcPts val="600"/>
              </a:spcAft>
              <a:buFont typeface="Wingdings" pitchFamily="2" charset="2"/>
              <a:buChar char="ü"/>
            </a:pPr>
            <a:r>
              <a:rPr lang="en-AU" b="1" noProof="0">
                <a:latin typeface="Corbel" panose="020B0503020204020204" pitchFamily="34" charset="0"/>
              </a:rPr>
              <a:t>Transformational Milestone - </a:t>
            </a:r>
            <a:r>
              <a:rPr lang="en-AU" noProof="0">
                <a:latin typeface="Corbel" panose="020B0503020204020204" pitchFamily="34" charset="0"/>
              </a:rPr>
              <a:t> CT:VQ™ becomes the world’s </a:t>
            </a:r>
            <a:r>
              <a:rPr lang="en-AU" b="1" noProof="0">
                <a:latin typeface="Corbel" panose="020B0503020204020204" pitchFamily="34" charset="0"/>
              </a:rPr>
              <a:t>first and only non-contrast</a:t>
            </a:r>
            <a:r>
              <a:rPr lang="en-AU" noProof="0">
                <a:latin typeface="Corbel" panose="020B0503020204020204" pitchFamily="34" charset="0"/>
              </a:rPr>
              <a:t>, CT-based ventilation-perfusion imaging technology to </a:t>
            </a:r>
            <a:r>
              <a:rPr lang="en-AU" b="1" noProof="0">
                <a:latin typeface="Corbel" panose="020B0503020204020204" pitchFamily="34" charset="0"/>
              </a:rPr>
              <a:t>receive FDA 510(k) clearance</a:t>
            </a:r>
            <a:r>
              <a:rPr lang="en-AU" noProof="0">
                <a:latin typeface="Corbel" panose="020B0503020204020204" pitchFamily="34" charset="0"/>
              </a:rPr>
              <a:t>.</a:t>
            </a:r>
          </a:p>
          <a:p>
            <a:pPr marL="647693" indent="-342900">
              <a:spcAft>
                <a:spcPts val="600"/>
              </a:spcAft>
              <a:buFont typeface="Wingdings" pitchFamily="2" charset="2"/>
              <a:buChar char="ü"/>
            </a:pPr>
            <a:r>
              <a:rPr lang="en-AU" b="1" noProof="0">
                <a:latin typeface="Corbel" panose="020B0503020204020204" pitchFamily="34" charset="0"/>
              </a:rPr>
              <a:t>Large Addressable Market -</a:t>
            </a:r>
            <a:r>
              <a:rPr lang="en-AU" noProof="0">
                <a:latin typeface="Corbel" panose="020B0503020204020204" pitchFamily="34" charset="0"/>
              </a:rPr>
              <a:t> Over </a:t>
            </a:r>
            <a:r>
              <a:rPr lang="en-AU" b="1" noProof="0">
                <a:latin typeface="Corbel" panose="020B0503020204020204" pitchFamily="34" charset="0"/>
              </a:rPr>
              <a:t>1M VQ scans annually in the U.S.</a:t>
            </a:r>
            <a:r>
              <a:rPr lang="en-AU" noProof="0">
                <a:latin typeface="Corbel" panose="020B0503020204020204" pitchFamily="34" charset="0"/>
              </a:rPr>
              <a:t>; USD </a:t>
            </a:r>
            <a:r>
              <a:rPr lang="en-AU" b="1" noProof="0">
                <a:latin typeface="Corbel" panose="020B0503020204020204" pitchFamily="34" charset="0"/>
              </a:rPr>
              <a:t>$1.1B+ U.S. market</a:t>
            </a:r>
            <a:r>
              <a:rPr lang="en-AU" noProof="0">
                <a:latin typeface="Corbel" panose="020B0503020204020204" pitchFamily="34" charset="0"/>
              </a:rPr>
              <a:t>, USD </a:t>
            </a:r>
            <a:r>
              <a:rPr lang="en-AU" b="1" noProof="0">
                <a:latin typeface="Corbel" panose="020B0503020204020204" pitchFamily="34" charset="0"/>
              </a:rPr>
              <a:t>$2.6B+ global</a:t>
            </a:r>
            <a:r>
              <a:rPr lang="en-AU" noProof="0">
                <a:latin typeface="Corbel" panose="020B0503020204020204" pitchFamily="34" charset="0"/>
              </a:rPr>
              <a:t> opportunity. Introduction of CT:VQ™ into the market will drive long-term growth in demand for ventilation-perfusion scans beyond the traditional nuclear VQ indications. </a:t>
            </a:r>
          </a:p>
          <a:p>
            <a:pPr marL="647693" indent="-342900">
              <a:spcAft>
                <a:spcPts val="600"/>
              </a:spcAft>
              <a:buFont typeface="Wingdings" pitchFamily="2" charset="2"/>
              <a:buChar char="ü"/>
            </a:pPr>
            <a:r>
              <a:rPr lang="en-AU" b="1" noProof="0">
                <a:latin typeface="Corbel" panose="020B0503020204020204" pitchFamily="34" charset="0"/>
              </a:rPr>
              <a:t>Instant Scalability -</a:t>
            </a:r>
            <a:r>
              <a:rPr lang="en-AU" noProof="0">
                <a:latin typeface="Corbel" panose="020B0503020204020204" pitchFamily="34" charset="0"/>
              </a:rPr>
              <a:t> Compatible with </a:t>
            </a:r>
            <a:r>
              <a:rPr lang="en-AU" b="1" noProof="0">
                <a:latin typeface="Corbel" panose="020B0503020204020204" pitchFamily="34" charset="0"/>
              </a:rPr>
              <a:t>14,500 CT scanners in the U.S.</a:t>
            </a:r>
            <a:r>
              <a:rPr lang="en-AU" noProof="0">
                <a:latin typeface="Corbel" panose="020B0503020204020204" pitchFamily="34" charset="0"/>
              </a:rPr>
              <a:t>, enabling broad adoption without new infrastructure.</a:t>
            </a:r>
          </a:p>
          <a:p>
            <a:pPr marL="647693" indent="-342900">
              <a:spcAft>
                <a:spcPts val="600"/>
              </a:spcAft>
              <a:buFont typeface="Wingdings" pitchFamily="2" charset="2"/>
              <a:buChar char="ü"/>
            </a:pPr>
            <a:endParaRPr lang="en-AU" noProof="0">
              <a:latin typeface="Corbel" panose="020B0503020204020204" pitchFamily="34" charset="0"/>
            </a:endParaRPr>
          </a:p>
          <a:p>
            <a:pPr marL="647693" indent="-342900">
              <a:spcAft>
                <a:spcPts val="600"/>
              </a:spcAft>
              <a:buFont typeface="Wingdings" pitchFamily="2" charset="2"/>
              <a:buChar char="ü"/>
            </a:pPr>
            <a:r>
              <a:rPr lang="en-AU" noProof="0">
                <a:latin typeface="Corbel" panose="020B0503020204020204" pitchFamily="34" charset="0"/>
              </a:rPr>
              <a:t>CT:VQ™ poised to displace nuclear VQ scans and expand functional lung imaging</a:t>
            </a:r>
            <a:endParaRPr lang="en-AU" b="1" noProof="0">
              <a:latin typeface="Corbel" panose="020B0503020204020204" pitchFamily="34" charset="0"/>
            </a:endParaRPr>
          </a:p>
          <a:p>
            <a:pPr marL="990593" lvl="1">
              <a:spcAft>
                <a:spcPts val="600"/>
              </a:spcAft>
              <a:buFont typeface="Wingdings" pitchFamily="2" charset="2"/>
              <a:buChar char="ü"/>
            </a:pPr>
            <a:r>
              <a:rPr lang="en-AU" b="1" noProof="0">
                <a:latin typeface="Corbel" panose="020B0503020204020204" pitchFamily="34" charset="0"/>
              </a:rPr>
              <a:t>Clinical Validation</a:t>
            </a:r>
            <a:r>
              <a:rPr lang="en-AU" noProof="0">
                <a:latin typeface="Corbel" panose="020B0503020204020204" pitchFamily="34" charset="0"/>
              </a:rPr>
              <a:t> studies submitted as part of FDA 510(k)</a:t>
            </a:r>
          </a:p>
          <a:p>
            <a:pPr marL="990593" lvl="1">
              <a:spcAft>
                <a:spcPts val="600"/>
              </a:spcAft>
              <a:buFont typeface="Wingdings" pitchFamily="2" charset="2"/>
              <a:buChar char="ü"/>
            </a:pPr>
            <a:r>
              <a:rPr lang="en-AU" b="1" noProof="0">
                <a:latin typeface="Corbel" panose="020B0503020204020204" pitchFamily="34" charset="0"/>
              </a:rPr>
              <a:t>Commercial Traction</a:t>
            </a:r>
            <a:r>
              <a:rPr lang="en-AU" noProof="0">
                <a:latin typeface="Corbel" panose="020B0503020204020204" pitchFamily="34" charset="0"/>
              </a:rPr>
              <a:t> underway with pre-clearance sites already converting to commercial contracts</a:t>
            </a:r>
          </a:p>
        </p:txBody>
      </p:sp>
      <p:pic>
        <p:nvPicPr>
          <p:cNvPr id="3" name="Picture 2">
            <a:extLst>
              <a:ext uri="{FF2B5EF4-FFF2-40B4-BE49-F238E27FC236}">
                <a16:creationId xmlns:a16="http://schemas.microsoft.com/office/drawing/2014/main" id="{EF900877-056A-079A-C839-E4F9B2F1F737}"/>
              </a:ext>
            </a:extLst>
          </p:cNvPr>
          <p:cNvPicPr>
            <a:picLocks noChangeAspect="1"/>
          </p:cNvPicPr>
          <p:nvPr/>
        </p:nvPicPr>
        <p:blipFill>
          <a:blip r:embed="rId5"/>
          <a:stretch>
            <a:fillRect/>
          </a:stretch>
        </p:blipFill>
        <p:spPr>
          <a:xfrm>
            <a:off x="10777444" y="770579"/>
            <a:ext cx="1343212" cy="323895"/>
          </a:xfrm>
          <a:prstGeom prst="rect">
            <a:avLst/>
          </a:prstGeom>
        </p:spPr>
      </p:pic>
      <p:sp>
        <p:nvSpPr>
          <p:cNvPr id="7" name="Footer Placeholder 5">
            <a:extLst>
              <a:ext uri="{FF2B5EF4-FFF2-40B4-BE49-F238E27FC236}">
                <a16:creationId xmlns:a16="http://schemas.microsoft.com/office/drawing/2014/main" id="{F3D9335E-0A94-178C-4D5D-A2AE89E53B62}"/>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2" name="Title 2">
            <a:extLst>
              <a:ext uri="{FF2B5EF4-FFF2-40B4-BE49-F238E27FC236}">
                <a16:creationId xmlns:a16="http://schemas.microsoft.com/office/drawing/2014/main" id="{C478EC37-D0D9-0591-0550-29E9F6671E2F}"/>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a:defRPr/>
            </a:pPr>
            <a:r>
              <a:rPr lang="en-AU" noProof="0">
                <a:solidFill>
                  <a:sysClr val="window" lastClr="FFFFFF"/>
                </a:solidFill>
                <a:latin typeface="Corbel" panose="020B0503020204020204" pitchFamily="34" charset="0"/>
              </a:rPr>
              <a:t>   </a:t>
            </a:r>
            <a:r>
              <a:rPr lang="en-AU">
                <a:latin typeface="Corbel" panose="020B0503020204020204" pitchFamily="34" charset="0"/>
              </a:rPr>
              <a:t>CT:VQ™ FDA Clearance</a:t>
            </a:r>
          </a:p>
        </p:txBody>
      </p:sp>
    </p:spTree>
    <p:extLst>
      <p:ext uri="{BB962C8B-B14F-4D97-AF65-F5344CB8AC3E}">
        <p14:creationId xmlns:p14="http://schemas.microsoft.com/office/powerpoint/2010/main" val="729406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1875B-83BD-65E8-452A-5D9C5EDFBF71}"/>
            </a:ext>
          </a:extLst>
        </p:cNvPr>
        <p:cNvGrpSpPr/>
        <p:nvPr/>
      </p:nvGrpSpPr>
      <p:grpSpPr>
        <a:xfrm>
          <a:off x="0" y="0"/>
          <a:ext cx="0" cy="0"/>
          <a:chOff x="0" y="0"/>
          <a:chExt cx="0" cy="0"/>
        </a:xfrm>
      </p:grpSpPr>
      <p:graphicFrame>
        <p:nvGraphicFramePr>
          <p:cNvPr id="36" name="think-cell data - do not delete" hidden="1">
            <a:extLst>
              <a:ext uri="{FF2B5EF4-FFF2-40B4-BE49-F238E27FC236}">
                <a16:creationId xmlns:a16="http://schemas.microsoft.com/office/drawing/2014/main" id="{C2DE7C83-D7B1-1622-D60D-FD0A0B5E72A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36" name="think-cell data - do not delete" hidden="1">
                        <a:extLst>
                          <a:ext uri="{FF2B5EF4-FFF2-40B4-BE49-F238E27FC236}">
                            <a16:creationId xmlns:a16="http://schemas.microsoft.com/office/drawing/2014/main" id="{C2DE7C83-D7B1-1622-D60D-FD0A0B5E72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492F3EEC-3122-D452-8C82-4AC7AA0E5A59}"/>
              </a:ext>
            </a:extLst>
          </p:cNvPr>
          <p:cNvSpPr txBox="1"/>
          <p:nvPr/>
        </p:nvSpPr>
        <p:spPr>
          <a:xfrm>
            <a:off x="77235" y="1263149"/>
            <a:ext cx="12037530" cy="5091074"/>
          </a:xfrm>
          <a:prstGeom prst="rect">
            <a:avLst/>
          </a:prstGeom>
          <a:noFill/>
        </p:spPr>
        <p:txBody>
          <a:bodyPr wrap="square">
            <a:spAutoFit/>
          </a:bodyPr>
          <a:lstStyle/>
          <a:p>
            <a:pPr lvl="0">
              <a:lnSpc>
                <a:spcPct val="150000"/>
              </a:lnSpc>
            </a:pPr>
            <a:r>
              <a:rPr lang="en-AU" sz="1600" b="1">
                <a:solidFill>
                  <a:srgbClr val="002060"/>
                </a:solidFill>
                <a:latin typeface="Corbel" panose="020B0503020204020204" pitchFamily="34" charset="0"/>
              </a:rPr>
              <a:t>FDA clearance for CT:VQ™ </a:t>
            </a:r>
          </a:p>
          <a:p>
            <a:pPr marL="285750" indent="-285750">
              <a:lnSpc>
                <a:spcPct val="150000"/>
              </a:lnSpc>
              <a:buClr>
                <a:srgbClr val="1AB5AD"/>
              </a:buClr>
              <a:buFont typeface="Arial" panose="020B0604020202020204" pitchFamily="34" charset="0"/>
              <a:buChar char="•"/>
            </a:pPr>
            <a:r>
              <a:rPr lang="en-AU" sz="1400">
                <a:solidFill>
                  <a:srgbClr val="002060"/>
                </a:solidFill>
                <a:latin typeface="Corbel" panose="020B0503020204020204" pitchFamily="34" charset="0"/>
              </a:rPr>
              <a:t>(</a:t>
            </a:r>
            <a:r>
              <a:rPr lang="en-AU" sz="1400" kern="1200" noProof="0">
                <a:solidFill>
                  <a:srgbClr val="002060"/>
                </a:solidFill>
                <a:effectLst/>
                <a:latin typeface="Corbel" panose="020B0503020204020204" pitchFamily="34" charset="0"/>
                <a:ea typeface="+mn-ea"/>
                <a:cs typeface="+mn-cs"/>
              </a:rPr>
              <a:t>U.S. Food and Drug Administration)</a:t>
            </a:r>
            <a:r>
              <a:rPr lang="en-AU" sz="1400" b="0" kern="1200" noProof="0">
                <a:solidFill>
                  <a:srgbClr val="002060"/>
                </a:solidFill>
                <a:effectLst/>
                <a:latin typeface="Corbel" panose="020B0503020204020204" pitchFamily="34" charset="0"/>
                <a:ea typeface="+mn-ea"/>
                <a:cs typeface="+mn-cs"/>
              </a:rPr>
              <a:t>, the world’s first lung ventilation and prefusion software imaging tool, coupled with </a:t>
            </a:r>
            <a:r>
              <a:rPr lang="en-AU" sz="1400" kern="1200" noProof="0">
                <a:solidFill>
                  <a:srgbClr val="002060"/>
                </a:solidFill>
                <a:effectLst/>
                <a:latin typeface="Corbel" panose="020B0503020204020204" pitchFamily="34" charset="0"/>
                <a:ea typeface="+mn-ea"/>
                <a:cs typeface="+mn-cs"/>
              </a:rPr>
              <a:t>U.S. </a:t>
            </a:r>
            <a:r>
              <a:rPr lang="en-AU" sz="1400" b="1" kern="1200" noProof="0">
                <a:solidFill>
                  <a:srgbClr val="002060"/>
                </a:solidFill>
                <a:effectLst/>
                <a:latin typeface="Corbel" panose="020B0503020204020204" pitchFamily="34" charset="0"/>
                <a:ea typeface="+mn-ea"/>
                <a:cs typeface="+mn-cs"/>
              </a:rPr>
              <a:t>Reimbursement for CT:VQ™ </a:t>
            </a:r>
            <a:r>
              <a:rPr lang="en-AU" sz="1400" b="0" kern="1200" noProof="0">
                <a:solidFill>
                  <a:srgbClr val="002060"/>
                </a:solidFill>
                <a:effectLst/>
                <a:latin typeface="Corbel" panose="020B0503020204020204" pitchFamily="34" charset="0"/>
                <a:ea typeface="+mn-ea"/>
                <a:cs typeface="+mn-cs"/>
              </a:rPr>
              <a:t>from the U.S. </a:t>
            </a:r>
            <a:r>
              <a:rPr lang="en-AU" sz="1400" b="0" kern="1200" noProof="0" err="1">
                <a:solidFill>
                  <a:srgbClr val="002060"/>
                </a:solidFill>
                <a:effectLst/>
                <a:latin typeface="Corbel" panose="020B0503020204020204" pitchFamily="34" charset="0"/>
                <a:ea typeface="+mn-ea"/>
                <a:cs typeface="+mn-cs"/>
              </a:rPr>
              <a:t>Centers</a:t>
            </a:r>
            <a:r>
              <a:rPr lang="en-AU" sz="1400" b="0" kern="1200" noProof="0">
                <a:solidFill>
                  <a:srgbClr val="002060"/>
                </a:solidFill>
                <a:effectLst/>
                <a:latin typeface="Corbel" panose="020B0503020204020204" pitchFamily="34" charset="0"/>
                <a:ea typeface="+mn-ea"/>
                <a:cs typeface="+mn-cs"/>
              </a:rPr>
              <a:t> for Medicare and Medicaid Services (CMS) at US$650.</a:t>
            </a:r>
          </a:p>
          <a:p>
            <a:pPr marL="285750" indent="-285750" defTabSz="457200">
              <a:lnSpc>
                <a:spcPct val="150000"/>
              </a:lnSpc>
              <a:buClr>
                <a:srgbClr val="1AB5AD"/>
              </a:buClr>
              <a:buFont typeface="Arial" panose="020B0604020202020204" pitchFamily="34" charset="0"/>
              <a:buChar char="•"/>
              <a:defRPr/>
            </a:pPr>
            <a:r>
              <a:rPr lang="en-AU" sz="1400" b="1" kern="1200" noProof="0">
                <a:solidFill>
                  <a:srgbClr val="002060"/>
                </a:solidFill>
                <a:effectLst/>
                <a:latin typeface="Corbel" panose="020B0503020204020204" pitchFamily="34" charset="0"/>
                <a:ea typeface="+mn-ea"/>
                <a:cs typeface="+mn-cs"/>
              </a:rPr>
              <a:t>Stanford University becomes the first </a:t>
            </a:r>
            <a:r>
              <a:rPr lang="en-AU" sz="1400" kern="1200" noProof="0">
                <a:solidFill>
                  <a:srgbClr val="002060"/>
                </a:solidFill>
                <a:effectLst/>
                <a:latin typeface="Corbel" panose="020B0503020204020204" pitchFamily="34" charset="0"/>
                <a:ea typeface="+mn-ea"/>
                <a:cs typeface="+mn-cs"/>
              </a:rPr>
              <a:t>U.S. Academic Medical Centre </a:t>
            </a:r>
            <a:r>
              <a:rPr lang="en-AU" sz="1400" b="1" kern="1200" noProof="0">
                <a:solidFill>
                  <a:srgbClr val="002060"/>
                </a:solidFill>
                <a:effectLst/>
                <a:latin typeface="Corbel" panose="020B0503020204020204" pitchFamily="34" charset="0"/>
                <a:ea typeface="+mn-ea"/>
                <a:cs typeface="+mn-cs"/>
              </a:rPr>
              <a:t>(AMC) to adopt CT:VQ™ </a:t>
            </a:r>
            <a:r>
              <a:rPr lang="en-AU" sz="1400" b="0" kern="1200" noProof="0">
                <a:solidFill>
                  <a:srgbClr val="002060"/>
                </a:solidFill>
                <a:effectLst/>
                <a:latin typeface="Corbel" panose="020B0503020204020204" pitchFamily="34" charset="0"/>
                <a:ea typeface="+mn-ea"/>
                <a:cs typeface="+mn-cs"/>
              </a:rPr>
              <a:t>under a commercial contract, </a:t>
            </a:r>
            <a:r>
              <a:rPr lang="en-AU" sz="1400" b="1" kern="1200" noProof="0">
                <a:solidFill>
                  <a:srgbClr val="002060"/>
                </a:solidFill>
                <a:effectLst/>
                <a:latin typeface="Corbel" panose="020B0503020204020204" pitchFamily="34" charset="0"/>
                <a:ea typeface="+mn-ea"/>
                <a:cs typeface="+mn-cs"/>
              </a:rPr>
              <a:t>6-weeks post-clearance</a:t>
            </a:r>
            <a:r>
              <a:rPr lang="en-AU" sz="1400" b="0" kern="1200" noProof="0">
                <a:solidFill>
                  <a:srgbClr val="002060"/>
                </a:solidFill>
                <a:effectLst/>
                <a:latin typeface="Corbel" panose="020B0503020204020204" pitchFamily="34" charset="0"/>
                <a:ea typeface="+mn-ea"/>
                <a:cs typeface="+mn-cs"/>
              </a:rPr>
              <a:t>.</a:t>
            </a:r>
          </a:p>
          <a:p>
            <a:pPr marL="285750" indent="-285750" defTabSz="457200">
              <a:lnSpc>
                <a:spcPct val="150000"/>
              </a:lnSpc>
              <a:buClr>
                <a:srgbClr val="1AB5AD"/>
              </a:buClr>
              <a:buFont typeface="Arial" panose="020B0604020202020204" pitchFamily="34" charset="0"/>
              <a:buChar char="•"/>
              <a:defRPr/>
            </a:pPr>
            <a:r>
              <a:rPr lang="en-AU" sz="1400" b="1">
                <a:solidFill>
                  <a:srgbClr val="002060"/>
                </a:solidFill>
                <a:latin typeface="Corbel" panose="020B0503020204020204" pitchFamily="34" charset="0"/>
              </a:rPr>
              <a:t>U.S. Department of </a:t>
            </a:r>
            <a:r>
              <a:rPr lang="en-AU" sz="1400" b="1" err="1">
                <a:solidFill>
                  <a:srgbClr val="002060"/>
                </a:solidFill>
                <a:latin typeface="Corbel" panose="020B0503020204020204" pitchFamily="34" charset="0"/>
              </a:rPr>
              <a:t>Defense</a:t>
            </a:r>
            <a:r>
              <a:rPr lang="en-AU" sz="1400" b="1">
                <a:solidFill>
                  <a:srgbClr val="002060"/>
                </a:solidFill>
                <a:latin typeface="Corbel" panose="020B0503020204020204" pitchFamily="34" charset="0"/>
              </a:rPr>
              <a:t> (DoD) contract to supply CT:VQ™ scans </a:t>
            </a:r>
            <a:r>
              <a:rPr lang="en-AU" sz="1400">
                <a:solidFill>
                  <a:srgbClr val="002060"/>
                </a:solidFill>
                <a:latin typeface="Corbel" panose="020B0503020204020204" pitchFamily="34" charset="0"/>
              </a:rPr>
              <a:t>to assess lung health in a cohort of active-duty personnel.</a:t>
            </a:r>
            <a:endParaRPr lang="en-AU" sz="1400" b="0" kern="1200" noProof="0">
              <a:solidFill>
                <a:srgbClr val="002060"/>
              </a:solidFill>
              <a:effectLst/>
              <a:latin typeface="Corbel" panose="020B0503020204020204" pitchFamily="34" charset="0"/>
              <a:ea typeface="+mn-ea"/>
              <a:cs typeface="+mn-cs"/>
            </a:endParaRPr>
          </a:p>
          <a:p>
            <a:pPr lvl="0">
              <a:lnSpc>
                <a:spcPct val="150000"/>
              </a:lnSpc>
            </a:pPr>
            <a:r>
              <a:rPr lang="en-AU" sz="1600" b="1" kern="1200" noProof="0">
                <a:solidFill>
                  <a:srgbClr val="002060"/>
                </a:solidFill>
                <a:effectLst/>
                <a:latin typeface="Corbel" panose="020B0503020204020204" pitchFamily="34" charset="0"/>
                <a:ea typeface="+mn-ea"/>
                <a:cs typeface="+mn-cs"/>
              </a:rPr>
              <a:t>Contract wins and renewals </a:t>
            </a:r>
          </a:p>
          <a:p>
            <a:pPr marL="285750" lvl="0" indent="-285750">
              <a:lnSpc>
                <a:spcPct val="150000"/>
              </a:lnSpc>
              <a:buClr>
                <a:srgbClr val="1AB5AD"/>
              </a:buClr>
              <a:buFont typeface="Arial" panose="020B0604020202020204" pitchFamily="34" charset="0"/>
              <a:buChar char="•"/>
            </a:pPr>
            <a:r>
              <a:rPr lang="en-AU" sz="1400" b="1" kern="1200" noProof="0">
                <a:solidFill>
                  <a:srgbClr val="002060"/>
                </a:solidFill>
                <a:effectLst/>
                <a:latin typeface="Corbel" panose="020B0503020204020204" pitchFamily="34" charset="0"/>
                <a:ea typeface="+mn-ea"/>
                <a:cs typeface="+mn-cs"/>
              </a:rPr>
              <a:t>Across multiple market segments and key reference sites globally, </a:t>
            </a:r>
            <a:r>
              <a:rPr lang="en-AU" sz="1400" b="0" kern="1200" noProof="0">
                <a:solidFill>
                  <a:srgbClr val="002060"/>
                </a:solidFill>
                <a:effectLst/>
                <a:latin typeface="Corbel" panose="020B0503020204020204" pitchFamily="34" charset="0"/>
                <a:ea typeface="+mn-ea"/>
                <a:cs typeface="+mn-cs"/>
              </a:rPr>
              <a:t>displaying increased commercial momentum and uptake of 4DMedical’s SaaS products.</a:t>
            </a:r>
          </a:p>
          <a:p>
            <a:pPr marL="285750" indent="-285750">
              <a:lnSpc>
                <a:spcPct val="150000"/>
              </a:lnSpc>
              <a:buClr>
                <a:srgbClr val="1AB5AD"/>
              </a:buClr>
              <a:buFont typeface="Arial" panose="020B0604020202020204" pitchFamily="34" charset="0"/>
              <a:buChar char="•"/>
            </a:pPr>
            <a:r>
              <a:rPr lang="en-AU" sz="1400">
                <a:solidFill>
                  <a:srgbClr val="002060"/>
                </a:solidFill>
                <a:latin typeface="Corbel" panose="020B0503020204020204" pitchFamily="34" charset="0"/>
              </a:rPr>
              <a:t>4DMedical partners with </a:t>
            </a:r>
            <a:r>
              <a:rPr lang="en-AU" sz="1400" b="1">
                <a:solidFill>
                  <a:srgbClr val="002060"/>
                </a:solidFill>
                <a:latin typeface="Corbel" panose="020B0503020204020204" pitchFamily="34" charset="0"/>
              </a:rPr>
              <a:t>AstraZeneca </a:t>
            </a:r>
            <a:r>
              <a:rPr lang="en-AU" sz="1400">
                <a:solidFill>
                  <a:srgbClr val="002060"/>
                </a:solidFill>
                <a:latin typeface="Corbel" panose="020B0503020204020204" pitchFamily="34" charset="0"/>
              </a:rPr>
              <a:t>and </a:t>
            </a:r>
            <a:r>
              <a:rPr lang="en-AU" sz="1400" b="1">
                <a:solidFill>
                  <a:srgbClr val="002060"/>
                </a:solidFill>
                <a:latin typeface="Corbel" panose="020B0503020204020204" pitchFamily="34" charset="0"/>
              </a:rPr>
              <a:t>Spectrum Medical Imaging </a:t>
            </a:r>
            <a:r>
              <a:rPr lang="en-AU" sz="1400">
                <a:solidFill>
                  <a:srgbClr val="002060"/>
                </a:solidFill>
                <a:latin typeface="Corbel" panose="020B0503020204020204" pitchFamily="34" charset="0"/>
              </a:rPr>
              <a:t>to perform Lung Health Screening in Brazil and Australia, respectively.</a:t>
            </a:r>
            <a:endParaRPr lang="en-AU" sz="1400" b="0" kern="1200" noProof="0">
              <a:solidFill>
                <a:srgbClr val="002060"/>
              </a:solidFill>
              <a:effectLst/>
              <a:latin typeface="Corbel" panose="020B0503020204020204" pitchFamily="34" charset="0"/>
              <a:ea typeface="+mn-ea"/>
              <a:cs typeface="+mn-cs"/>
            </a:endParaRPr>
          </a:p>
          <a:p>
            <a:pPr lvl="0">
              <a:lnSpc>
                <a:spcPct val="150000"/>
              </a:lnSpc>
            </a:pPr>
            <a:r>
              <a:rPr lang="en-AU" sz="1600" b="1" kern="1200" noProof="0">
                <a:solidFill>
                  <a:srgbClr val="002060"/>
                </a:solidFill>
                <a:effectLst/>
                <a:latin typeface="Corbel" panose="020B0503020204020204" pitchFamily="34" charset="0"/>
                <a:ea typeface="+mn-ea"/>
                <a:cs typeface="+mn-cs"/>
              </a:rPr>
              <a:t>Strategic partners</a:t>
            </a:r>
          </a:p>
          <a:p>
            <a:pPr marL="285750" lvl="0" indent="-285750">
              <a:lnSpc>
                <a:spcPct val="150000"/>
              </a:lnSpc>
              <a:buClr>
                <a:srgbClr val="1AB5AD"/>
              </a:buClr>
              <a:buFont typeface="Arial" panose="020B0604020202020204" pitchFamily="34" charset="0"/>
              <a:buChar char="•"/>
            </a:pPr>
            <a:r>
              <a:rPr lang="en-AU" sz="1400" b="1" kern="1200" noProof="0">
                <a:solidFill>
                  <a:srgbClr val="002060"/>
                </a:solidFill>
                <a:effectLst/>
                <a:latin typeface="Corbel" panose="020B0503020204020204" pitchFamily="34" charset="0"/>
                <a:ea typeface="+mn-ea"/>
                <a:cs typeface="+mn-cs"/>
              </a:rPr>
              <a:t>Strategic investment from industry partner Pro Medicus Limited, </a:t>
            </a:r>
            <a:r>
              <a:rPr lang="en-AU" sz="1400" b="0" kern="1200" noProof="0">
                <a:solidFill>
                  <a:srgbClr val="002060"/>
                </a:solidFill>
                <a:effectLst/>
                <a:latin typeface="Corbel" panose="020B0503020204020204" pitchFamily="34" charset="0"/>
                <a:ea typeface="+mn-ea"/>
                <a:cs typeface="+mn-cs"/>
              </a:rPr>
              <a:t>strengthening balance sheet and unlocking distribution opportunities.</a:t>
            </a:r>
          </a:p>
          <a:p>
            <a:pPr marL="285750" marR="0" lvl="0" indent="-285750" algn="l" defTabSz="457200" rtl="0" eaLnBrk="1" fontAlgn="auto" latinLnBrk="0" hangingPunct="1">
              <a:lnSpc>
                <a:spcPct val="150000"/>
              </a:lnSpc>
              <a:spcBef>
                <a:spcPts val="0"/>
              </a:spcBef>
              <a:spcAft>
                <a:spcPts val="0"/>
              </a:spcAft>
              <a:buClr>
                <a:srgbClr val="1AB5AD"/>
              </a:buClr>
              <a:buSzTx/>
              <a:buFont typeface="Arial" panose="020B0604020202020204" pitchFamily="34" charset="0"/>
              <a:buChar char="•"/>
              <a:tabLst/>
              <a:defRPr/>
            </a:pPr>
            <a:r>
              <a:rPr lang="en-AU" sz="1400" b="0" kern="1200" noProof="0">
                <a:solidFill>
                  <a:srgbClr val="002060"/>
                </a:solidFill>
                <a:effectLst/>
                <a:latin typeface="Corbel" panose="020B0503020204020204" pitchFamily="34" charset="0"/>
                <a:ea typeface="+mn-ea"/>
                <a:cs typeface="+mn-cs"/>
              </a:rPr>
              <a:t>4DMedical signs reseller agreement to have </a:t>
            </a:r>
            <a:r>
              <a:rPr lang="en-AU" sz="1400" b="1" kern="1200" noProof="0">
                <a:solidFill>
                  <a:srgbClr val="002060"/>
                </a:solidFill>
                <a:effectLst/>
                <a:latin typeface="Corbel" panose="020B0503020204020204" pitchFamily="34" charset="0"/>
                <a:ea typeface="+mn-ea"/>
                <a:cs typeface="+mn-cs"/>
              </a:rPr>
              <a:t>Philips as an authorised reseller throughout the U.S., </a:t>
            </a:r>
            <a:r>
              <a:rPr lang="en-AU" sz="1400" b="0" kern="1200" noProof="0">
                <a:solidFill>
                  <a:srgbClr val="002060"/>
                </a:solidFill>
                <a:effectLst/>
                <a:latin typeface="Corbel" panose="020B0503020204020204" pitchFamily="34" charset="0"/>
                <a:ea typeface="+mn-ea"/>
                <a:cs typeface="+mn-cs"/>
              </a:rPr>
              <a:t>representing a transformative commercial pathway for 4DMedical's product suite, leveraging Philips' long established and significant commercial partnerships. </a:t>
            </a:r>
          </a:p>
          <a:p>
            <a:pPr lvl="0" defTabSz="457200">
              <a:lnSpc>
                <a:spcPct val="150000"/>
              </a:lnSpc>
              <a:defRPr/>
            </a:pPr>
            <a:r>
              <a:rPr lang="en-AU" sz="1600" b="1" kern="1200" noProof="0">
                <a:solidFill>
                  <a:srgbClr val="002060"/>
                </a:solidFill>
                <a:effectLst/>
                <a:latin typeface="Corbel" panose="020B0503020204020204" pitchFamily="34" charset="0"/>
                <a:ea typeface="+mn-ea"/>
                <a:cs typeface="+mn-cs"/>
              </a:rPr>
              <a:t>Key evidence &amp; </a:t>
            </a:r>
            <a:r>
              <a:rPr lang="en-AU" sz="1600" b="1">
                <a:solidFill>
                  <a:srgbClr val="002060"/>
                </a:solidFill>
                <a:latin typeface="Corbel" panose="020B0503020204020204" pitchFamily="34" charset="0"/>
              </a:rPr>
              <a:t>clinical publications</a:t>
            </a:r>
            <a:endParaRPr lang="en-AU" sz="1600" b="1" kern="1200" noProof="0">
              <a:solidFill>
                <a:srgbClr val="002060"/>
              </a:solidFill>
              <a:effectLst/>
              <a:latin typeface="Corbel" panose="020B0503020204020204" pitchFamily="34" charset="0"/>
              <a:ea typeface="+mn-ea"/>
              <a:cs typeface="+mn-cs"/>
            </a:endParaRPr>
          </a:p>
          <a:p>
            <a:pPr marL="285750" marR="0" lvl="0" indent="-285750" algn="l" defTabSz="457200" rtl="0" eaLnBrk="1" fontAlgn="auto" latinLnBrk="0" hangingPunct="1">
              <a:lnSpc>
                <a:spcPct val="150000"/>
              </a:lnSpc>
              <a:spcBef>
                <a:spcPts val="0"/>
              </a:spcBef>
              <a:spcAft>
                <a:spcPts val="0"/>
              </a:spcAft>
              <a:buClr>
                <a:schemeClr val="accent1"/>
              </a:buClr>
              <a:buSzTx/>
              <a:buFont typeface="Arial" panose="020B0604020202020204" pitchFamily="34" charset="0"/>
              <a:buChar char="•"/>
              <a:tabLst/>
              <a:defRPr/>
            </a:pPr>
            <a:r>
              <a:rPr lang="en-AU" sz="1400" b="0" kern="1200" noProof="0">
                <a:solidFill>
                  <a:srgbClr val="002060"/>
                </a:solidFill>
                <a:effectLst/>
                <a:latin typeface="Corbel" panose="020B0503020204020204" pitchFamily="34" charset="0"/>
                <a:ea typeface="+mn-ea"/>
                <a:cs typeface="+mn-cs"/>
              </a:rPr>
              <a:t>Multicentre trial involving  </a:t>
            </a:r>
            <a:r>
              <a:rPr lang="en-AU" sz="1400" b="1" kern="1200" noProof="0">
                <a:solidFill>
                  <a:srgbClr val="002060"/>
                </a:solidFill>
                <a:effectLst/>
                <a:latin typeface="Corbel" panose="020B0503020204020204" pitchFamily="34" charset="0"/>
                <a:ea typeface="+mn-ea"/>
                <a:cs typeface="+mn-cs"/>
              </a:rPr>
              <a:t>U.S. Veterans, published in Respiratory Research</a:t>
            </a:r>
            <a:r>
              <a:rPr lang="en-AU" sz="1400" b="0" kern="1200" noProof="0">
                <a:solidFill>
                  <a:srgbClr val="002060"/>
                </a:solidFill>
                <a:effectLst/>
                <a:latin typeface="Corbel" panose="020B0503020204020204" pitchFamily="34" charset="0"/>
                <a:ea typeface="+mn-ea"/>
                <a:cs typeface="+mn-cs"/>
              </a:rPr>
              <a:t>, revealed unique functional biomarker signatures of early and subtle forms of small airways disease that are often missed by standard tests like spirometry and CT scans</a:t>
            </a:r>
          </a:p>
        </p:txBody>
      </p:sp>
      <p:pic>
        <p:nvPicPr>
          <p:cNvPr id="3" name="Picture 2">
            <a:extLst>
              <a:ext uri="{FF2B5EF4-FFF2-40B4-BE49-F238E27FC236}">
                <a16:creationId xmlns:a16="http://schemas.microsoft.com/office/drawing/2014/main" id="{E1E3D3EA-7A93-94C4-E769-B7FF69B8624A}"/>
              </a:ext>
            </a:extLst>
          </p:cNvPr>
          <p:cNvPicPr>
            <a:picLocks noChangeAspect="1"/>
          </p:cNvPicPr>
          <p:nvPr/>
        </p:nvPicPr>
        <p:blipFill>
          <a:blip r:embed="rId6"/>
          <a:stretch>
            <a:fillRect/>
          </a:stretch>
        </p:blipFill>
        <p:spPr>
          <a:xfrm>
            <a:off x="10777444" y="770579"/>
            <a:ext cx="1343212" cy="323895"/>
          </a:xfrm>
          <a:prstGeom prst="rect">
            <a:avLst/>
          </a:prstGeom>
        </p:spPr>
      </p:pic>
      <p:sp>
        <p:nvSpPr>
          <p:cNvPr id="8" name="Footer Placeholder 5">
            <a:extLst>
              <a:ext uri="{FF2B5EF4-FFF2-40B4-BE49-F238E27FC236}">
                <a16:creationId xmlns:a16="http://schemas.microsoft.com/office/drawing/2014/main" id="{D6F224DE-937A-8032-9DBB-DFDF019C65A4}"/>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0" name="Title 2">
            <a:extLst>
              <a:ext uri="{FF2B5EF4-FFF2-40B4-BE49-F238E27FC236}">
                <a16:creationId xmlns:a16="http://schemas.microsoft.com/office/drawing/2014/main" id="{9D03E935-58FA-65D9-FAFF-A97F7BDEB270}"/>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a:defRPr/>
            </a:pPr>
            <a:r>
              <a:rPr lang="en-AU" noProof="0">
                <a:solidFill>
                  <a:sysClr val="window" lastClr="FFFFFF"/>
                </a:solidFill>
                <a:latin typeface="Corbel" panose="020B0503020204020204" pitchFamily="34" charset="0"/>
              </a:rPr>
              <a:t>   </a:t>
            </a:r>
            <a:r>
              <a:rPr lang="en-AU">
                <a:latin typeface="Corbel" panose="020B0503020204020204" pitchFamily="34" charset="0"/>
              </a:rPr>
              <a:t>Key commercial, product &amp; clinical milestones: FY25 to date</a:t>
            </a:r>
          </a:p>
        </p:txBody>
      </p:sp>
    </p:spTree>
    <p:extLst>
      <p:ext uri="{BB962C8B-B14F-4D97-AF65-F5344CB8AC3E}">
        <p14:creationId xmlns:p14="http://schemas.microsoft.com/office/powerpoint/2010/main" val="3959160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12" name="Rounded Rectangle 763911">
            <a:extLst>
              <a:ext uri="{FF2B5EF4-FFF2-40B4-BE49-F238E27FC236}">
                <a16:creationId xmlns:a16="http://schemas.microsoft.com/office/drawing/2014/main" id="{9B5B03BA-E251-FDB2-59D7-C72F74CE1018}"/>
              </a:ext>
            </a:extLst>
          </p:cNvPr>
          <p:cNvSpPr/>
          <p:nvPr/>
        </p:nvSpPr>
        <p:spPr>
          <a:xfrm>
            <a:off x="333454" y="1412452"/>
            <a:ext cx="13175282" cy="66005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22" name="think-cell data - do not delete" hidden="1">
            <a:extLst>
              <a:ext uri="{FF2B5EF4-FFF2-40B4-BE49-F238E27FC236}">
                <a16:creationId xmlns:a16="http://schemas.microsoft.com/office/drawing/2014/main" id="{68F29958-E57C-6E3E-89BD-D9D031908C03}"/>
              </a:ext>
            </a:extLst>
          </p:cNvPr>
          <p:cNvGraphicFramePr>
            <a:graphicFrameLocks noChangeAspect="1"/>
          </p:cNvGraphicFramePr>
          <p:nvPr>
            <p:custDataLst>
              <p:tags r:id="rId1"/>
            </p:custDataLst>
            <p:extLst>
              <p:ext uri="{D42A27DB-BD31-4B8C-83A1-F6EECF244321}">
                <p14:modId xmlns:p14="http://schemas.microsoft.com/office/powerpoint/2010/main" val="2898167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5" imgH="303" progId="TCLayout.ActiveDocument.1">
                  <p:embed/>
                </p:oleObj>
              </mc:Choice>
              <mc:Fallback>
                <p:oleObj name="think-cell Slide" r:id="rId4" imgW="305" imgH="303" progId="TCLayout.ActiveDocument.1">
                  <p:embed/>
                  <p:pic>
                    <p:nvPicPr>
                      <p:cNvPr id="22" name="think-cell data - do not delete" hidden="1">
                        <a:extLst>
                          <a:ext uri="{FF2B5EF4-FFF2-40B4-BE49-F238E27FC236}">
                            <a16:creationId xmlns:a16="http://schemas.microsoft.com/office/drawing/2014/main" id="{68F29958-E57C-6E3E-89BD-D9D031908C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AutoShape 4"/>
          <p:cNvSpPr>
            <a:spLocks noChangeArrowheads="1"/>
          </p:cNvSpPr>
          <p:nvPr/>
        </p:nvSpPr>
        <p:spPr bwMode="auto">
          <a:xfrm>
            <a:off x="6647960" y="1412452"/>
            <a:ext cx="2598798" cy="548640"/>
          </a:xfrm>
          <a:prstGeom prst="chevron">
            <a:avLst>
              <a:gd name="adj" fmla="val 36855"/>
            </a:avLst>
          </a:prstGeom>
          <a:solidFill>
            <a:schemeClr val="accent3"/>
          </a:solidFill>
          <a:ln w="6350" algn="ctr">
            <a:noFill/>
            <a:miter lim="800000"/>
            <a:headEnd type="none" w="sm" len="sm"/>
            <a:tailEnd type="none" w="sm" len="sm"/>
          </a:ln>
        </p:spPr>
        <p:txBody>
          <a:bodyPr wrap="none" lIns="88900" tIns="88900" rIns="88900" bIns="88900" anchor="ctr"/>
          <a:lstStyle/>
          <a:p>
            <a:pPr marL="171450" marR="0" lvl="0" indent="-17145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2060"/>
                </a:solidFill>
                <a:effectLst/>
                <a:uLnTx/>
                <a:uFillTx/>
                <a:latin typeface="Corbel" panose="020B0503020204020204" pitchFamily="34" charset="0"/>
                <a:ea typeface="+mn-ea"/>
                <a:cs typeface="Arial" pitchFamily="34" charset="0"/>
              </a:rPr>
              <a:t>Global Partnerships </a:t>
            </a:r>
          </a:p>
        </p:txBody>
      </p:sp>
      <p:sp>
        <p:nvSpPr>
          <p:cNvPr id="6" name="AutoShape 5"/>
          <p:cNvSpPr>
            <a:spLocks noChangeArrowheads="1"/>
          </p:cNvSpPr>
          <p:nvPr/>
        </p:nvSpPr>
        <p:spPr bwMode="auto">
          <a:xfrm>
            <a:off x="9160409" y="1412452"/>
            <a:ext cx="2598798" cy="548640"/>
          </a:xfrm>
          <a:prstGeom prst="chevron">
            <a:avLst>
              <a:gd name="adj" fmla="val 36855"/>
            </a:avLst>
          </a:prstGeom>
          <a:solidFill>
            <a:schemeClr val="accent3"/>
          </a:solidFill>
          <a:ln w="6350" algn="ctr">
            <a:noFill/>
            <a:miter lim="800000"/>
            <a:headEnd type="none" w="sm" len="sm"/>
            <a:tailEnd type="none" w="sm" len="sm"/>
          </a:ln>
        </p:spPr>
        <p:txBody>
          <a:bodyPr wrap="none" lIns="88900" tIns="88900" rIns="88900" bIns="88900" anchor="ctr"/>
          <a:lstStyle/>
          <a:p>
            <a:pPr marL="171450" marR="0" lvl="0" indent="-17145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2060"/>
                </a:solidFill>
                <a:effectLst/>
                <a:uLnTx/>
                <a:uFillTx/>
                <a:latin typeface="Corbel" panose="020B0503020204020204" pitchFamily="34" charset="0"/>
                <a:ea typeface="+mn-ea"/>
                <a:cs typeface="Arial" pitchFamily="34" charset="0"/>
              </a:rPr>
              <a:t>Australia</a:t>
            </a:r>
          </a:p>
        </p:txBody>
      </p:sp>
      <p:sp>
        <p:nvSpPr>
          <p:cNvPr id="7" name="AutoShape 6"/>
          <p:cNvSpPr>
            <a:spLocks noChangeArrowheads="1"/>
          </p:cNvSpPr>
          <p:nvPr/>
        </p:nvSpPr>
        <p:spPr bwMode="auto">
          <a:xfrm>
            <a:off x="1623063" y="1412452"/>
            <a:ext cx="2598798" cy="548640"/>
          </a:xfrm>
          <a:prstGeom prst="homePlate">
            <a:avLst>
              <a:gd name="adj" fmla="val 38784"/>
            </a:avLst>
          </a:prstGeom>
          <a:solidFill>
            <a:schemeClr val="accent3"/>
          </a:solidFill>
          <a:ln w="6350" algn="ctr">
            <a:noFill/>
            <a:miter lim="800000"/>
            <a:headEnd type="none" w="sm" len="sm"/>
            <a:tailEnd type="none" w="sm" len="sm"/>
          </a:ln>
        </p:spPr>
        <p:txBody>
          <a:bodyPr wrap="none" lIns="88900" tIns="88900" rIns="88900" bIns="88900" anchor="ctr"/>
          <a:lstStyle/>
          <a:p>
            <a:pPr marL="171450" marR="0" lvl="0" indent="-17145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2060"/>
                </a:solidFill>
                <a:effectLst/>
                <a:uLnTx/>
                <a:uFillTx/>
                <a:latin typeface="Corbel" panose="020B0503020204020204" pitchFamily="34" charset="0"/>
                <a:ea typeface="+mn-ea"/>
                <a:cs typeface="Arial" pitchFamily="34" charset="0"/>
              </a:rPr>
              <a:t>US Government</a:t>
            </a:r>
          </a:p>
        </p:txBody>
      </p:sp>
      <p:sp>
        <p:nvSpPr>
          <p:cNvPr id="8" name="AutoShape 7"/>
          <p:cNvSpPr>
            <a:spLocks noChangeArrowheads="1"/>
          </p:cNvSpPr>
          <p:nvPr/>
        </p:nvSpPr>
        <p:spPr bwMode="auto">
          <a:xfrm>
            <a:off x="4135512" y="1412452"/>
            <a:ext cx="2598798" cy="548640"/>
          </a:xfrm>
          <a:prstGeom prst="chevron">
            <a:avLst>
              <a:gd name="adj" fmla="val 36855"/>
            </a:avLst>
          </a:prstGeom>
          <a:solidFill>
            <a:schemeClr val="accent3"/>
          </a:solidFill>
          <a:ln w="6350" algn="ctr">
            <a:noFill/>
            <a:miter lim="800000"/>
            <a:headEnd type="none" w="sm" len="sm"/>
            <a:tailEnd type="none" w="sm" len="sm"/>
          </a:ln>
        </p:spPr>
        <p:txBody>
          <a:bodyPr wrap="none" lIns="88900" tIns="88900" rIns="88900" bIns="88900" anchor="ctr"/>
          <a:lstStyle/>
          <a:p>
            <a:pPr marL="171450" marR="0" lvl="0" indent="-17145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2060"/>
                </a:solidFill>
                <a:effectLst/>
                <a:uLnTx/>
                <a:uFillTx/>
                <a:latin typeface="Corbel" panose="020B0503020204020204" pitchFamily="34" charset="0"/>
                <a:ea typeface="+mn-ea"/>
                <a:cs typeface="Arial" pitchFamily="34" charset="0"/>
              </a:rPr>
              <a:t>US Commercial</a:t>
            </a:r>
          </a:p>
        </p:txBody>
      </p:sp>
      <p:sp>
        <p:nvSpPr>
          <p:cNvPr id="9" name="Rectangle 8"/>
          <p:cNvSpPr>
            <a:spLocks noChangeArrowheads="1"/>
          </p:cNvSpPr>
          <p:nvPr/>
        </p:nvSpPr>
        <p:spPr bwMode="auto">
          <a:xfrm>
            <a:off x="1623060" y="2045957"/>
            <a:ext cx="4991475" cy="411480"/>
          </a:xfrm>
          <a:prstGeom prst="rect">
            <a:avLst/>
          </a:prstGeom>
          <a:solidFill>
            <a:srgbClr val="2E679E"/>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0" name="Rectangle 9"/>
          <p:cNvSpPr>
            <a:spLocks noChangeArrowheads="1"/>
          </p:cNvSpPr>
          <p:nvPr/>
        </p:nvSpPr>
        <p:spPr bwMode="auto">
          <a:xfrm>
            <a:off x="1623063" y="3545510"/>
            <a:ext cx="2392676" cy="411480"/>
          </a:xfrm>
          <a:prstGeom prst="rect">
            <a:avLst/>
          </a:prstGeom>
          <a:solidFill>
            <a:schemeClr val="tx2"/>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mn-ea"/>
                <a:cs typeface="+mn-cs"/>
              </a:rPr>
              <a:t>Veterans Affairs</a:t>
            </a:r>
          </a:p>
        </p:txBody>
      </p:sp>
      <p:sp>
        <p:nvSpPr>
          <p:cNvPr id="11" name="Rectangle 10"/>
          <p:cNvSpPr>
            <a:spLocks noChangeArrowheads="1"/>
          </p:cNvSpPr>
          <p:nvPr/>
        </p:nvSpPr>
        <p:spPr bwMode="auto">
          <a:xfrm>
            <a:off x="1623066" y="5967021"/>
            <a:ext cx="2392674" cy="786863"/>
          </a:xfrm>
          <a:prstGeom prst="rect">
            <a:avLst/>
          </a:prstGeom>
          <a:solidFill>
            <a:schemeClr val="bg2"/>
          </a:solidFill>
          <a:ln w="12700" algn="ctr">
            <a:noFill/>
            <a:miter lim="800000"/>
            <a:headEnd type="none" w="sm" len="sm"/>
            <a:tailEnd/>
          </a:ln>
        </p:spPr>
        <p:txBody>
          <a:bodyPr wrap="square" lIns="88900" tIns="0" rIns="88900" bIns="88900" anchor="t">
            <a:noAutofit/>
          </a:bodyPr>
          <a:lstStyle/>
          <a:p>
            <a:pPr marL="0" marR="122555" lvl="0" indent="0" algn="l" defTabSz="914400" rtl="0" eaLnBrk="1" fontAlgn="t" latinLnBrk="0" hangingPunct="1">
              <a:lnSpc>
                <a:spcPct val="107000"/>
              </a:lnSpc>
              <a:spcBef>
                <a:spcPts val="0"/>
              </a:spcBef>
              <a:spcAft>
                <a:spcPts val="600"/>
              </a:spcAft>
              <a:buClrTx/>
              <a:buSzTx/>
              <a:buFontTx/>
              <a:buNone/>
              <a:tabLst/>
              <a:defRPr/>
            </a:pPr>
            <a:r>
              <a:rPr kumimoji="0" lang="en-AU" sz="800" b="0" i="0" u="none" strike="noStrike" kern="1200" cap="none" spc="0" normalizeH="0" baseline="0" noProof="0">
                <a:ln>
                  <a:noFill/>
                </a:ln>
                <a:solidFill>
                  <a:srgbClr val="002060"/>
                </a:solidFill>
                <a:effectLst/>
                <a:uLnTx/>
                <a:uFillTx/>
                <a:latin typeface="Corbel" panose="020B0503020204020204" pitchFamily="34" charset="0"/>
                <a:ea typeface="Galano Grotesque Light" pitchFamily="2" charset="77"/>
                <a:cs typeface="Galano Grotesque Light" pitchFamily="2" charset="77"/>
              </a:rPr>
              <a:t>PACT Act - US$280 billion commitment over ten years, covers numerous respiratory illnesses as presumptive conditions. Healthcare eligibility to 3.5 million post-9/11 veterans</a:t>
            </a:r>
            <a:r>
              <a:rPr kumimoji="0" lang="en-AU" sz="800" b="0" i="0" u="none" strike="noStrike" kern="1200" cap="none" spc="0" normalizeH="0" baseline="0" noProof="0">
                <a:ln>
                  <a:noFill/>
                </a:ln>
                <a:solidFill>
                  <a:srgbClr val="002060"/>
                </a:solidFill>
                <a:effectLst/>
                <a:uLnTx/>
                <a:uFillTx/>
                <a:latin typeface="Calibri" panose="020F0502020204030204" pitchFamily="34" charset="0"/>
                <a:ea typeface="Galano Grotesque Light" pitchFamily="2" charset="77"/>
                <a:cs typeface="Galano Grotesque Light" pitchFamily="2" charset="77"/>
              </a:rPr>
              <a:t>. Bi-partisan support of veteran care.  Philips </a:t>
            </a:r>
            <a:r>
              <a:rPr kumimoji="0" lang="en-AU" sz="800" b="0" i="0" u="none" strike="noStrike" kern="1200" cap="none" spc="0" normalizeH="0" baseline="0" noProof="0">
                <a:ln>
                  <a:noFill/>
                </a:ln>
                <a:solidFill>
                  <a:srgbClr val="002060"/>
                </a:solidFill>
                <a:effectLst/>
                <a:uLnTx/>
                <a:uFillTx/>
                <a:latin typeface="Corbel" panose="020B0503020204020204" pitchFamily="34" charset="0"/>
                <a:ea typeface="+mn-ea"/>
                <a:cs typeface="+mn-cs"/>
              </a:rPr>
              <a:t>has long established and significant existing partnerships</a:t>
            </a:r>
            <a:endParaRPr kumimoji="0" lang="en-AU" sz="800" b="0" i="0" u="none" strike="noStrike" kern="1200" cap="none" spc="0" normalizeH="0" baseline="0" noProof="0">
              <a:ln>
                <a:noFill/>
              </a:ln>
              <a:solidFill>
                <a:srgbClr val="002060"/>
              </a:solidFill>
              <a:effectLst/>
              <a:uLnTx/>
              <a:uFillTx/>
              <a:latin typeface="Arial"/>
              <a:ea typeface="+mn-ea"/>
              <a:cs typeface="+mn-cs"/>
            </a:endParaRPr>
          </a:p>
        </p:txBody>
      </p:sp>
      <p:sp>
        <p:nvSpPr>
          <p:cNvPr id="12" name="Rectangle 11"/>
          <p:cNvSpPr>
            <a:spLocks noChangeArrowheads="1"/>
          </p:cNvSpPr>
          <p:nvPr/>
        </p:nvSpPr>
        <p:spPr bwMode="auto">
          <a:xfrm>
            <a:off x="4221860" y="3545510"/>
            <a:ext cx="2392675" cy="411480"/>
          </a:xfrm>
          <a:prstGeom prst="rect">
            <a:avLst/>
          </a:prstGeom>
          <a:solidFill>
            <a:schemeClr val="tx2"/>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ＭＳ Ｐゴシック" pitchFamily="50" charset="-128"/>
                <a:cs typeface="+mn-cs"/>
              </a:rPr>
              <a:t>Community-based Clinics</a:t>
            </a:r>
          </a:p>
        </p:txBody>
      </p:sp>
      <p:sp>
        <p:nvSpPr>
          <p:cNvPr id="13" name="Rectangle 12"/>
          <p:cNvSpPr>
            <a:spLocks noChangeArrowheads="1"/>
          </p:cNvSpPr>
          <p:nvPr/>
        </p:nvSpPr>
        <p:spPr bwMode="auto">
          <a:xfrm>
            <a:off x="4221863" y="5426654"/>
            <a:ext cx="2392675" cy="481140"/>
          </a:xfrm>
          <a:prstGeom prst="rect">
            <a:avLst/>
          </a:prstGeom>
          <a:solidFill>
            <a:schemeClr val="bg2">
              <a:lumMod val="75000"/>
            </a:schemeClr>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2060"/>
                </a:solidFill>
                <a:effectLst/>
                <a:uLnTx/>
                <a:uFillTx/>
                <a:latin typeface="Corbel" panose="020B0503020204020204" pitchFamily="34" charset="0"/>
                <a:ea typeface="ＭＳ Ｐゴシック" pitchFamily="50" charset="-128"/>
                <a:cs typeface="+mn-cs"/>
              </a:rPr>
              <a:t>Largest lung diagnostic market with huge economic scale</a:t>
            </a:r>
          </a:p>
        </p:txBody>
      </p:sp>
      <p:sp>
        <p:nvSpPr>
          <p:cNvPr id="14" name="Rectangle 13"/>
          <p:cNvSpPr>
            <a:spLocks noChangeArrowheads="1"/>
          </p:cNvSpPr>
          <p:nvPr/>
        </p:nvSpPr>
        <p:spPr bwMode="auto">
          <a:xfrm>
            <a:off x="4221860" y="3992097"/>
            <a:ext cx="2392675" cy="411480"/>
          </a:xfrm>
          <a:prstGeom prst="rect">
            <a:avLst/>
          </a:prstGeom>
          <a:solidFill>
            <a:schemeClr val="tx2"/>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ＭＳ Ｐゴシック" pitchFamily="50" charset="-128"/>
                <a:cs typeface="+mn-cs"/>
              </a:rPr>
              <a:t>Academic Institutes</a:t>
            </a:r>
          </a:p>
        </p:txBody>
      </p:sp>
      <p:sp>
        <p:nvSpPr>
          <p:cNvPr id="15" name="Rectangle 14"/>
          <p:cNvSpPr>
            <a:spLocks noChangeArrowheads="1"/>
          </p:cNvSpPr>
          <p:nvPr/>
        </p:nvSpPr>
        <p:spPr bwMode="auto">
          <a:xfrm>
            <a:off x="4221860" y="4435558"/>
            <a:ext cx="2392675" cy="411480"/>
          </a:xfrm>
          <a:prstGeom prst="rect">
            <a:avLst/>
          </a:prstGeom>
          <a:solidFill>
            <a:schemeClr val="tx2"/>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ＭＳ Ｐゴシック" pitchFamily="50" charset="-128"/>
                <a:cs typeface="+mn-cs"/>
              </a:rPr>
              <a:t>Health Systems (IDN’s)</a:t>
            </a:r>
          </a:p>
        </p:txBody>
      </p:sp>
      <p:sp>
        <p:nvSpPr>
          <p:cNvPr id="16" name="Rectangle 15"/>
          <p:cNvSpPr>
            <a:spLocks noChangeArrowheads="1"/>
          </p:cNvSpPr>
          <p:nvPr/>
        </p:nvSpPr>
        <p:spPr bwMode="auto">
          <a:xfrm>
            <a:off x="4176710" y="5967021"/>
            <a:ext cx="2392675" cy="786864"/>
          </a:xfrm>
          <a:prstGeom prst="rect">
            <a:avLst/>
          </a:prstGeom>
          <a:solidFill>
            <a:schemeClr val="bg2"/>
          </a:solidFill>
          <a:ln w="12700" algn="ctr">
            <a:noFill/>
            <a:miter lim="800000"/>
            <a:headEnd type="none" w="sm" len="sm"/>
            <a:tailEnd/>
          </a:ln>
        </p:spPr>
        <p:txBody>
          <a:bodyPr wrap="square" lIns="88900" tIns="0" rIns="88900" bIns="88900" anchor="t">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2060"/>
                </a:solidFill>
                <a:effectLst/>
                <a:uLnTx/>
                <a:uFillTx/>
                <a:latin typeface="Corbel" panose="020B0503020204020204" pitchFamily="34" charset="0"/>
                <a:ea typeface="+mn-ea"/>
                <a:cs typeface="+mn-cs"/>
              </a:rPr>
              <a:t>Reimbursement rates established covering 4,000 facilities. Over 14.5k CT scanners deployed.</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2060"/>
                </a:solidFill>
                <a:effectLst/>
                <a:uLnTx/>
                <a:uFillTx/>
                <a:latin typeface="Corbel" panose="020B0503020204020204" pitchFamily="34" charset="0"/>
                <a:ea typeface="+mn-ea"/>
                <a:cs typeface="+mn-cs"/>
              </a:rPr>
              <a:t>Shortage of clinicians creates opportunity for AI tools and faster clinical insights  </a:t>
            </a:r>
          </a:p>
        </p:txBody>
      </p:sp>
      <p:sp>
        <p:nvSpPr>
          <p:cNvPr id="17" name="Rectangle 16"/>
          <p:cNvSpPr>
            <a:spLocks noChangeArrowheads="1"/>
          </p:cNvSpPr>
          <p:nvPr/>
        </p:nvSpPr>
        <p:spPr bwMode="auto">
          <a:xfrm>
            <a:off x="6734312" y="5967022"/>
            <a:ext cx="2392675" cy="786864"/>
          </a:xfrm>
          <a:prstGeom prst="rect">
            <a:avLst/>
          </a:prstGeom>
          <a:solidFill>
            <a:schemeClr val="bg2"/>
          </a:solidFill>
          <a:ln w="12700" algn="ctr">
            <a:noFill/>
            <a:miter lim="800000"/>
            <a:headEnd type="none" w="sm" len="sm"/>
            <a:tailEnd/>
          </a:ln>
        </p:spPr>
        <p:txBody>
          <a:bodyPr wrap="square" lIns="88900" tIns="0" rIns="88900" bIns="88900" anchor="t">
            <a:noAutofit/>
          </a:bodyPr>
          <a:lstStyle/>
          <a:p>
            <a:pPr marL="0" marR="0" lvl="0" indent="0" algn="l" defTabSz="914400" rtl="0" eaLnBrk="1" fontAlgn="t" latinLnBrk="0" hangingPunct="1">
              <a:lnSpc>
                <a:spcPct val="100000"/>
              </a:lnSpc>
              <a:spcBef>
                <a:spcPts val="0"/>
              </a:spcBef>
              <a:spcAft>
                <a:spcPts val="2400"/>
              </a:spcAft>
              <a:buClrTx/>
              <a:buSzTx/>
              <a:buFontTx/>
              <a:buNone/>
              <a:tabLst/>
              <a:defRPr/>
            </a:pPr>
            <a:r>
              <a:rPr kumimoji="0" lang="en-AU" sz="800" b="0" i="0" u="none" strike="noStrike" kern="1200" cap="none" spc="0" normalizeH="0" baseline="0" noProof="0">
                <a:ln>
                  <a:noFill/>
                </a:ln>
                <a:solidFill>
                  <a:srgbClr val="002060"/>
                </a:solidFill>
                <a:effectLst/>
                <a:uLnTx/>
                <a:uFillTx/>
                <a:latin typeface="Corbel" panose="020B0503020204020204" pitchFamily="34" charset="0"/>
                <a:ea typeface="+mn-ea"/>
                <a:cs typeface="+mn-cs"/>
              </a:rPr>
              <a:t>Custom imaging biomarker development and patient selection tools shorten clinical trial time and expense in the multi billion-dollar pharma development sector. AI marketplaces increase access and coverage through deployment capabilities</a:t>
            </a:r>
          </a:p>
        </p:txBody>
      </p:sp>
      <p:sp>
        <p:nvSpPr>
          <p:cNvPr id="18" name="Rectangle 17"/>
          <p:cNvSpPr>
            <a:spLocks noChangeArrowheads="1"/>
          </p:cNvSpPr>
          <p:nvPr/>
        </p:nvSpPr>
        <p:spPr bwMode="auto">
          <a:xfrm>
            <a:off x="9287957" y="5967021"/>
            <a:ext cx="2392675" cy="786863"/>
          </a:xfrm>
          <a:prstGeom prst="rect">
            <a:avLst/>
          </a:prstGeom>
          <a:solidFill>
            <a:schemeClr val="bg2"/>
          </a:solidFill>
          <a:ln w="12700" algn="ctr">
            <a:noFill/>
            <a:miter lim="800000"/>
            <a:headEnd type="none" w="sm" len="sm"/>
            <a:tailEnd/>
          </a:ln>
        </p:spPr>
        <p:txBody>
          <a:bodyPr wrap="square" lIns="88900" tIns="0" rIns="88900" bIns="88900" anchor="t">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2060"/>
                </a:solidFill>
                <a:effectLst/>
                <a:uLnTx/>
                <a:uFillTx/>
                <a:latin typeface="Corbel" panose="020B0503020204020204" pitchFamily="34" charset="0"/>
                <a:ea typeface="ＭＳ Ｐゴシック" pitchFamily="50" charset="-128"/>
                <a:cs typeface="+mn-cs"/>
              </a:rPr>
              <a:t>Australian radiology is innovative and readily accessible through community practices, networks and hospitals, with a high proportion of CT Scanners (33.9%) . Chest CT procedures through Medicare = 330k per annum. Proximity and collaboration with our development team speeds  innovation. </a:t>
            </a:r>
          </a:p>
        </p:txBody>
      </p:sp>
      <p:sp>
        <p:nvSpPr>
          <p:cNvPr id="20" name="Rectangle 19"/>
          <p:cNvSpPr>
            <a:spLocks noChangeArrowheads="1"/>
          </p:cNvSpPr>
          <p:nvPr/>
        </p:nvSpPr>
        <p:spPr bwMode="auto">
          <a:xfrm>
            <a:off x="4221860" y="4879013"/>
            <a:ext cx="2392675" cy="411480"/>
          </a:xfrm>
          <a:prstGeom prst="rect">
            <a:avLst/>
          </a:prstGeom>
          <a:solidFill>
            <a:schemeClr val="tx2"/>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ＭＳ Ｐゴシック" pitchFamily="50" charset="-128"/>
                <a:cs typeface="+mn-cs"/>
              </a:rPr>
              <a:t>Radiology Networks</a:t>
            </a:r>
          </a:p>
        </p:txBody>
      </p:sp>
      <p:sp>
        <p:nvSpPr>
          <p:cNvPr id="763924" name="Text Box 20"/>
          <p:cNvSpPr txBox="1">
            <a:spLocks noChangeArrowheads="1"/>
          </p:cNvSpPr>
          <p:nvPr/>
        </p:nvSpPr>
        <p:spPr bwMode="auto">
          <a:xfrm>
            <a:off x="505948" y="3646242"/>
            <a:ext cx="1005840" cy="246221"/>
          </a:xfrm>
          <a:prstGeom prst="rect">
            <a:avLst/>
          </a:prstGeom>
          <a:noFill/>
          <a:ln w="9525" algn="ctr">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002060"/>
                </a:solidFill>
                <a:effectLst/>
                <a:uLnTx/>
                <a:uFillTx/>
                <a:latin typeface="Corbel" panose="020B0503020204020204" pitchFamily="34" charset="0"/>
                <a:ea typeface="ＭＳ Ｐゴシック" charset="-128"/>
                <a:cs typeface="+mn-cs"/>
              </a:rPr>
              <a:t>Sector</a:t>
            </a:r>
          </a:p>
        </p:txBody>
      </p:sp>
      <p:sp>
        <p:nvSpPr>
          <p:cNvPr id="763925" name="Text Box 21"/>
          <p:cNvSpPr txBox="1">
            <a:spLocks noChangeArrowheads="1"/>
          </p:cNvSpPr>
          <p:nvPr/>
        </p:nvSpPr>
        <p:spPr bwMode="auto">
          <a:xfrm>
            <a:off x="505948" y="2128586"/>
            <a:ext cx="1005840" cy="246221"/>
          </a:xfrm>
          <a:prstGeom prst="rect">
            <a:avLst/>
          </a:prstGeom>
          <a:noFill/>
          <a:ln w="9525" algn="ctr">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002060"/>
                </a:solidFill>
                <a:effectLst/>
                <a:uLnTx/>
                <a:uFillTx/>
                <a:latin typeface="Corbel" panose="020B0503020204020204" pitchFamily="34" charset="0"/>
                <a:ea typeface="ＭＳ Ｐゴシック" charset="-128"/>
                <a:cs typeface="+mn-cs"/>
              </a:rPr>
              <a:t>Enablers</a:t>
            </a:r>
          </a:p>
        </p:txBody>
      </p:sp>
      <p:sp>
        <p:nvSpPr>
          <p:cNvPr id="24" name="Line 23"/>
          <p:cNvSpPr>
            <a:spLocks noChangeShapeType="1"/>
          </p:cNvSpPr>
          <p:nvPr/>
        </p:nvSpPr>
        <p:spPr bwMode="auto">
          <a:xfrm flipV="1">
            <a:off x="337500" y="3423753"/>
            <a:ext cx="11343128" cy="24191"/>
          </a:xfrm>
          <a:prstGeom prst="line">
            <a:avLst/>
          </a:prstGeom>
          <a:noFill/>
          <a:ln w="12700">
            <a:solidFill>
              <a:srgbClr val="2E679E"/>
            </a:solidFill>
            <a:prstDash val="solid"/>
            <a:round/>
            <a:headEnd/>
            <a:tailEnd/>
          </a:ln>
        </p:spPr>
        <p:txBody>
          <a:bodyPr wrap="square" lIns="36000" tIns="36000" r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27" name="Rectangle 26"/>
          <p:cNvSpPr>
            <a:spLocks noChangeArrowheads="1"/>
          </p:cNvSpPr>
          <p:nvPr/>
        </p:nvSpPr>
        <p:spPr bwMode="auto">
          <a:xfrm>
            <a:off x="6734312" y="5426654"/>
            <a:ext cx="2392675" cy="481140"/>
          </a:xfrm>
          <a:prstGeom prst="rect">
            <a:avLst/>
          </a:prstGeom>
          <a:solidFill>
            <a:schemeClr val="bg2">
              <a:lumMod val="75000"/>
            </a:schemeClr>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2060"/>
                </a:solidFill>
                <a:effectLst/>
                <a:uLnTx/>
                <a:uFillTx/>
                <a:latin typeface="Corbel" panose="020B0503020204020204" pitchFamily="34" charset="0"/>
                <a:ea typeface="ＭＳ Ｐゴシック" pitchFamily="50" charset="-128"/>
                <a:cs typeface="+mn-cs"/>
              </a:rPr>
              <a:t>Large burden of data needed where our technologies can accelerate progress</a:t>
            </a:r>
          </a:p>
        </p:txBody>
      </p:sp>
      <p:sp>
        <p:nvSpPr>
          <p:cNvPr id="763931" name="Text Box 27"/>
          <p:cNvSpPr txBox="1">
            <a:spLocks noChangeArrowheads="1"/>
          </p:cNvSpPr>
          <p:nvPr/>
        </p:nvSpPr>
        <p:spPr bwMode="auto">
          <a:xfrm>
            <a:off x="505948" y="5448956"/>
            <a:ext cx="1005840" cy="246221"/>
          </a:xfrm>
          <a:prstGeom prst="rect">
            <a:avLst/>
          </a:prstGeom>
          <a:noFill/>
          <a:ln w="9525" algn="ctr">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002060"/>
                </a:solidFill>
                <a:effectLst/>
                <a:uLnTx/>
                <a:uFillTx/>
                <a:latin typeface="Corbel" panose="020B0503020204020204" pitchFamily="34" charset="0"/>
                <a:ea typeface="ＭＳ Ｐゴシック" charset="-128"/>
                <a:cs typeface="+mn-cs"/>
              </a:rPr>
              <a:t>Rationale</a:t>
            </a:r>
          </a:p>
        </p:txBody>
      </p:sp>
      <p:sp>
        <p:nvSpPr>
          <p:cNvPr id="31" name="Rectangle 30"/>
          <p:cNvSpPr>
            <a:spLocks noChangeArrowheads="1"/>
          </p:cNvSpPr>
          <p:nvPr/>
        </p:nvSpPr>
        <p:spPr bwMode="auto">
          <a:xfrm>
            <a:off x="1623065" y="5426654"/>
            <a:ext cx="2392675" cy="481140"/>
          </a:xfrm>
          <a:prstGeom prst="rect">
            <a:avLst/>
          </a:prstGeom>
          <a:solidFill>
            <a:schemeClr val="bg2">
              <a:lumMod val="75000"/>
            </a:schemeClr>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2060"/>
                </a:solidFill>
                <a:effectLst/>
                <a:uLnTx/>
                <a:uFillTx/>
                <a:latin typeface="Corbel" panose="020B0503020204020204" pitchFamily="34" charset="0"/>
                <a:ea typeface="ＭＳ Ｐゴシック" pitchFamily="50" charset="-128"/>
                <a:cs typeface="+mn-cs"/>
              </a:rPr>
              <a:t>Unmet need to solve for respiratory issues, including deployment-related respiratory diseases (DRRD) </a:t>
            </a:r>
          </a:p>
        </p:txBody>
      </p:sp>
      <p:sp>
        <p:nvSpPr>
          <p:cNvPr id="32" name="Rectangle 31"/>
          <p:cNvSpPr>
            <a:spLocks noChangeArrowheads="1"/>
          </p:cNvSpPr>
          <p:nvPr/>
        </p:nvSpPr>
        <p:spPr bwMode="auto">
          <a:xfrm>
            <a:off x="9287959" y="5426654"/>
            <a:ext cx="2392674" cy="481140"/>
          </a:xfrm>
          <a:prstGeom prst="rect">
            <a:avLst/>
          </a:prstGeom>
          <a:solidFill>
            <a:schemeClr val="bg2">
              <a:lumMod val="75000"/>
            </a:schemeClr>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2060"/>
                </a:solidFill>
                <a:effectLst/>
                <a:uLnTx/>
                <a:uFillTx/>
                <a:latin typeface="Corbel" panose="020B0503020204020204" pitchFamily="34" charset="0"/>
                <a:ea typeface="ＭＳ Ｐゴシック" pitchFamily="50" charset="-128"/>
                <a:cs typeface="+mn-cs"/>
              </a:rPr>
              <a:t>Early adoption of core technologies in key players to build influence and scale</a:t>
            </a:r>
          </a:p>
        </p:txBody>
      </p:sp>
      <p:sp>
        <p:nvSpPr>
          <p:cNvPr id="42" name="Rectangle 41">
            <a:extLst>
              <a:ext uri="{FF2B5EF4-FFF2-40B4-BE49-F238E27FC236}">
                <a16:creationId xmlns:a16="http://schemas.microsoft.com/office/drawing/2014/main" id="{0D207426-E6AD-0130-4F3C-9FE0696C9813}"/>
              </a:ext>
            </a:extLst>
          </p:cNvPr>
          <p:cNvSpPr>
            <a:spLocks noChangeArrowheads="1"/>
          </p:cNvSpPr>
          <p:nvPr/>
        </p:nvSpPr>
        <p:spPr bwMode="auto">
          <a:xfrm>
            <a:off x="6754908" y="3992097"/>
            <a:ext cx="2392675" cy="411480"/>
          </a:xfrm>
          <a:prstGeom prst="rect">
            <a:avLst/>
          </a:prstGeom>
          <a:solidFill>
            <a:schemeClr val="tx2"/>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ＭＳ Ｐゴシック" pitchFamily="50" charset="-128"/>
                <a:cs typeface="+mn-cs"/>
              </a:rPr>
              <a:t>Global Device Companies</a:t>
            </a:r>
          </a:p>
        </p:txBody>
      </p:sp>
      <p:sp>
        <p:nvSpPr>
          <p:cNvPr id="43" name="Rectangle 42">
            <a:extLst>
              <a:ext uri="{FF2B5EF4-FFF2-40B4-BE49-F238E27FC236}">
                <a16:creationId xmlns:a16="http://schemas.microsoft.com/office/drawing/2014/main" id="{F6682E65-1AC1-168D-C5E7-0EB27E9D88DE}"/>
              </a:ext>
            </a:extLst>
          </p:cNvPr>
          <p:cNvSpPr>
            <a:spLocks noChangeArrowheads="1"/>
          </p:cNvSpPr>
          <p:nvPr/>
        </p:nvSpPr>
        <p:spPr bwMode="auto">
          <a:xfrm>
            <a:off x="6751021" y="3545510"/>
            <a:ext cx="2392675" cy="411480"/>
          </a:xfrm>
          <a:prstGeom prst="rect">
            <a:avLst/>
          </a:prstGeom>
          <a:solidFill>
            <a:schemeClr val="tx2"/>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ＭＳ Ｐゴシック" pitchFamily="50" charset="-128"/>
                <a:cs typeface="+mn-cs"/>
              </a:rPr>
              <a:t>Global Pharma Companies</a:t>
            </a:r>
          </a:p>
        </p:txBody>
      </p:sp>
      <p:sp>
        <p:nvSpPr>
          <p:cNvPr id="44" name="Rectangle 43">
            <a:extLst>
              <a:ext uri="{FF2B5EF4-FFF2-40B4-BE49-F238E27FC236}">
                <a16:creationId xmlns:a16="http://schemas.microsoft.com/office/drawing/2014/main" id="{2A38120A-D7B2-BF17-5371-016DA91683C9}"/>
              </a:ext>
            </a:extLst>
          </p:cNvPr>
          <p:cNvSpPr>
            <a:spLocks noChangeArrowheads="1"/>
          </p:cNvSpPr>
          <p:nvPr/>
        </p:nvSpPr>
        <p:spPr bwMode="auto">
          <a:xfrm>
            <a:off x="1623060" y="3992097"/>
            <a:ext cx="2392675" cy="411480"/>
          </a:xfrm>
          <a:prstGeom prst="rect">
            <a:avLst/>
          </a:prstGeom>
          <a:solidFill>
            <a:schemeClr val="tx2"/>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mn-ea"/>
                <a:cs typeface="+mn-cs"/>
              </a:rPr>
              <a:t>Department of </a:t>
            </a:r>
            <a:r>
              <a:rPr kumimoji="0" lang="en-AU" sz="1400" b="0" i="0" u="none" strike="noStrike" kern="1200" cap="none" spc="0" normalizeH="0" baseline="0" noProof="0" err="1">
                <a:ln>
                  <a:noFill/>
                </a:ln>
                <a:solidFill>
                  <a:prstClr val="white"/>
                </a:solidFill>
                <a:effectLst/>
                <a:uLnTx/>
                <a:uFillTx/>
                <a:latin typeface="Corbel" panose="020B0503020204020204" pitchFamily="34" charset="0"/>
                <a:ea typeface="+mn-ea"/>
                <a:cs typeface="+mn-cs"/>
              </a:rPr>
              <a:t>Defense</a:t>
            </a:r>
            <a:endParaRPr kumimoji="0" lang="en-AU" sz="14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45" name="Rectangle 44">
            <a:extLst>
              <a:ext uri="{FF2B5EF4-FFF2-40B4-BE49-F238E27FC236}">
                <a16:creationId xmlns:a16="http://schemas.microsoft.com/office/drawing/2014/main" id="{1D386BC6-27D0-1563-60C4-B57053C26165}"/>
              </a:ext>
            </a:extLst>
          </p:cNvPr>
          <p:cNvSpPr>
            <a:spLocks noChangeArrowheads="1"/>
          </p:cNvSpPr>
          <p:nvPr/>
        </p:nvSpPr>
        <p:spPr bwMode="auto">
          <a:xfrm>
            <a:off x="9287957" y="3992097"/>
            <a:ext cx="2392675" cy="411480"/>
          </a:xfrm>
          <a:prstGeom prst="rect">
            <a:avLst/>
          </a:prstGeom>
          <a:solidFill>
            <a:schemeClr val="tx2"/>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mn-ea"/>
                <a:cs typeface="+mn-cs"/>
              </a:rPr>
              <a:t>Radiology Networks</a:t>
            </a:r>
          </a:p>
        </p:txBody>
      </p:sp>
      <p:sp>
        <p:nvSpPr>
          <p:cNvPr id="46" name="Rectangle 45">
            <a:extLst>
              <a:ext uri="{FF2B5EF4-FFF2-40B4-BE49-F238E27FC236}">
                <a16:creationId xmlns:a16="http://schemas.microsoft.com/office/drawing/2014/main" id="{0325A9DB-B2F2-0620-3C06-611A15A8B36F}"/>
              </a:ext>
            </a:extLst>
          </p:cNvPr>
          <p:cNvSpPr>
            <a:spLocks noChangeArrowheads="1"/>
          </p:cNvSpPr>
          <p:nvPr/>
        </p:nvSpPr>
        <p:spPr bwMode="auto">
          <a:xfrm>
            <a:off x="9287957" y="4435558"/>
            <a:ext cx="2392675" cy="411480"/>
          </a:xfrm>
          <a:prstGeom prst="rect">
            <a:avLst/>
          </a:prstGeom>
          <a:solidFill>
            <a:schemeClr val="tx2"/>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mn-ea"/>
                <a:cs typeface="+mn-cs"/>
              </a:rPr>
              <a:t>Public Hospitals</a:t>
            </a:r>
          </a:p>
        </p:txBody>
      </p:sp>
      <p:sp>
        <p:nvSpPr>
          <p:cNvPr id="47" name="Rectangle 46">
            <a:extLst>
              <a:ext uri="{FF2B5EF4-FFF2-40B4-BE49-F238E27FC236}">
                <a16:creationId xmlns:a16="http://schemas.microsoft.com/office/drawing/2014/main" id="{A92CEC44-7EBA-586B-7CCE-FDF96BCD89A1}"/>
              </a:ext>
            </a:extLst>
          </p:cNvPr>
          <p:cNvSpPr>
            <a:spLocks noChangeArrowheads="1"/>
          </p:cNvSpPr>
          <p:nvPr/>
        </p:nvSpPr>
        <p:spPr bwMode="auto">
          <a:xfrm>
            <a:off x="9287957" y="4887488"/>
            <a:ext cx="2392675" cy="411480"/>
          </a:xfrm>
          <a:prstGeom prst="rect">
            <a:avLst/>
          </a:prstGeom>
          <a:solidFill>
            <a:schemeClr val="tx2"/>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mn-ea"/>
                <a:cs typeface="+mn-cs"/>
              </a:rPr>
              <a:t>National Programs</a:t>
            </a:r>
          </a:p>
        </p:txBody>
      </p:sp>
      <p:sp>
        <p:nvSpPr>
          <p:cNvPr id="48" name="Rectangle 47">
            <a:extLst>
              <a:ext uri="{FF2B5EF4-FFF2-40B4-BE49-F238E27FC236}">
                <a16:creationId xmlns:a16="http://schemas.microsoft.com/office/drawing/2014/main" id="{0AD4D771-3F58-B56C-B163-89EBA0D0DED9}"/>
              </a:ext>
            </a:extLst>
          </p:cNvPr>
          <p:cNvSpPr>
            <a:spLocks noChangeArrowheads="1"/>
          </p:cNvSpPr>
          <p:nvPr/>
        </p:nvSpPr>
        <p:spPr bwMode="auto">
          <a:xfrm>
            <a:off x="9287958" y="3545510"/>
            <a:ext cx="2392675" cy="411480"/>
          </a:xfrm>
          <a:prstGeom prst="rect">
            <a:avLst/>
          </a:prstGeom>
          <a:solidFill>
            <a:schemeClr val="tx2"/>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mn-ea"/>
                <a:cs typeface="+mn-cs"/>
              </a:rPr>
              <a:t>Community Clinics</a:t>
            </a:r>
          </a:p>
        </p:txBody>
      </p:sp>
      <p:sp>
        <p:nvSpPr>
          <p:cNvPr id="53" name="Rectangle 52">
            <a:extLst>
              <a:ext uri="{FF2B5EF4-FFF2-40B4-BE49-F238E27FC236}">
                <a16:creationId xmlns:a16="http://schemas.microsoft.com/office/drawing/2014/main" id="{72B593E5-DECB-38D1-C018-036B65FD6411}"/>
              </a:ext>
            </a:extLst>
          </p:cNvPr>
          <p:cNvSpPr>
            <a:spLocks noChangeArrowheads="1"/>
          </p:cNvSpPr>
          <p:nvPr/>
        </p:nvSpPr>
        <p:spPr bwMode="auto">
          <a:xfrm>
            <a:off x="6745349" y="2045957"/>
            <a:ext cx="2415059" cy="411480"/>
          </a:xfrm>
          <a:prstGeom prst="rect">
            <a:avLst/>
          </a:prstGeom>
          <a:solidFill>
            <a:srgbClr val="2E679E"/>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mn-ea"/>
                <a:cs typeface="+mn-cs"/>
              </a:rPr>
              <a:t>Olympus</a:t>
            </a:r>
          </a:p>
        </p:txBody>
      </p:sp>
      <p:sp>
        <p:nvSpPr>
          <p:cNvPr id="54" name="Rectangle 53">
            <a:extLst>
              <a:ext uri="{FF2B5EF4-FFF2-40B4-BE49-F238E27FC236}">
                <a16:creationId xmlns:a16="http://schemas.microsoft.com/office/drawing/2014/main" id="{6467E633-C4CA-AEE4-4C80-B8E671163B76}"/>
              </a:ext>
            </a:extLst>
          </p:cNvPr>
          <p:cNvSpPr>
            <a:spLocks noChangeArrowheads="1"/>
          </p:cNvSpPr>
          <p:nvPr/>
        </p:nvSpPr>
        <p:spPr bwMode="auto">
          <a:xfrm>
            <a:off x="6745349" y="2499556"/>
            <a:ext cx="2415059" cy="411480"/>
          </a:xfrm>
          <a:prstGeom prst="rect">
            <a:avLst/>
          </a:prstGeom>
          <a:solidFill>
            <a:srgbClr val="2E679E"/>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mn-ea"/>
                <a:cs typeface="+mn-cs"/>
              </a:rPr>
              <a:t>AstraZeneca</a:t>
            </a:r>
          </a:p>
        </p:txBody>
      </p:sp>
      <p:sp>
        <p:nvSpPr>
          <p:cNvPr id="55" name="Rectangle 54">
            <a:extLst>
              <a:ext uri="{FF2B5EF4-FFF2-40B4-BE49-F238E27FC236}">
                <a16:creationId xmlns:a16="http://schemas.microsoft.com/office/drawing/2014/main" id="{A760D223-3545-8A67-13AC-9E005DD36749}"/>
              </a:ext>
            </a:extLst>
          </p:cNvPr>
          <p:cNvSpPr>
            <a:spLocks noChangeArrowheads="1"/>
          </p:cNvSpPr>
          <p:nvPr/>
        </p:nvSpPr>
        <p:spPr bwMode="auto">
          <a:xfrm>
            <a:off x="6745349" y="2953155"/>
            <a:ext cx="2415059" cy="411480"/>
          </a:xfrm>
          <a:prstGeom prst="rect">
            <a:avLst/>
          </a:prstGeom>
          <a:solidFill>
            <a:srgbClr val="2E679E"/>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mn-ea"/>
                <a:cs typeface="+mn-cs"/>
              </a:rPr>
              <a:t>Nuance/</a:t>
            </a:r>
            <a:r>
              <a:rPr kumimoji="0" lang="en-AU" sz="1400" b="0" i="0" u="none" strike="noStrike" kern="1200" cap="none" spc="0" normalizeH="0" baseline="0" noProof="0" err="1">
                <a:ln>
                  <a:noFill/>
                </a:ln>
                <a:solidFill>
                  <a:prstClr val="white"/>
                </a:solidFill>
                <a:effectLst/>
                <a:uLnTx/>
                <a:uFillTx/>
                <a:latin typeface="Corbel" panose="020B0503020204020204" pitchFamily="34" charset="0"/>
                <a:ea typeface="+mn-ea"/>
                <a:cs typeface="+mn-cs"/>
              </a:rPr>
              <a:t>Aidoc</a:t>
            </a:r>
            <a:endParaRPr kumimoji="0" lang="en-AU" sz="14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2" name="Rectangle 1">
            <a:extLst>
              <a:ext uri="{FF2B5EF4-FFF2-40B4-BE49-F238E27FC236}">
                <a16:creationId xmlns:a16="http://schemas.microsoft.com/office/drawing/2014/main" id="{0D57A63E-150F-CED6-E6A6-209C898C06D2}"/>
              </a:ext>
            </a:extLst>
          </p:cNvPr>
          <p:cNvSpPr>
            <a:spLocks noChangeArrowheads="1"/>
          </p:cNvSpPr>
          <p:nvPr/>
        </p:nvSpPr>
        <p:spPr bwMode="auto">
          <a:xfrm>
            <a:off x="1623059" y="4435558"/>
            <a:ext cx="2392675" cy="411480"/>
          </a:xfrm>
          <a:prstGeom prst="rect">
            <a:avLst/>
          </a:prstGeom>
          <a:solidFill>
            <a:schemeClr val="tx2"/>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mn-ea"/>
                <a:cs typeface="+mn-cs"/>
              </a:rPr>
              <a:t>Federal &amp; State Facilities</a:t>
            </a:r>
          </a:p>
        </p:txBody>
      </p:sp>
      <p:sp>
        <p:nvSpPr>
          <p:cNvPr id="4" name="Rectangle 3">
            <a:extLst>
              <a:ext uri="{FF2B5EF4-FFF2-40B4-BE49-F238E27FC236}">
                <a16:creationId xmlns:a16="http://schemas.microsoft.com/office/drawing/2014/main" id="{30E8E044-787C-C0C4-4CB9-28951AB592A4}"/>
              </a:ext>
            </a:extLst>
          </p:cNvPr>
          <p:cNvSpPr>
            <a:spLocks noChangeArrowheads="1"/>
          </p:cNvSpPr>
          <p:nvPr/>
        </p:nvSpPr>
        <p:spPr bwMode="auto">
          <a:xfrm>
            <a:off x="9287957" y="2045957"/>
            <a:ext cx="2360050" cy="411480"/>
          </a:xfrm>
          <a:prstGeom prst="rect">
            <a:avLst/>
          </a:prstGeom>
          <a:solidFill>
            <a:srgbClr val="2E679E"/>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mn-ea"/>
                <a:cs typeface="+mn-cs"/>
              </a:rPr>
              <a:t>I-MED</a:t>
            </a:r>
          </a:p>
        </p:txBody>
      </p:sp>
      <p:sp>
        <p:nvSpPr>
          <p:cNvPr id="3" name="Rectangle 2">
            <a:extLst>
              <a:ext uri="{FF2B5EF4-FFF2-40B4-BE49-F238E27FC236}">
                <a16:creationId xmlns:a16="http://schemas.microsoft.com/office/drawing/2014/main" id="{B2E66982-4831-EFA3-1C5B-92320717262F}"/>
              </a:ext>
            </a:extLst>
          </p:cNvPr>
          <p:cNvSpPr>
            <a:spLocks noChangeArrowheads="1"/>
          </p:cNvSpPr>
          <p:nvPr/>
        </p:nvSpPr>
        <p:spPr bwMode="auto">
          <a:xfrm>
            <a:off x="9287957" y="2490981"/>
            <a:ext cx="2360050" cy="411480"/>
          </a:xfrm>
          <a:prstGeom prst="rect">
            <a:avLst/>
          </a:prstGeom>
          <a:solidFill>
            <a:srgbClr val="2E679E"/>
          </a:solidFill>
          <a:ln w="12700" algn="ctr">
            <a:noFill/>
            <a:miter lim="800000"/>
            <a:headEnd type="none" w="sm" len="sm"/>
            <a:tailEnd/>
          </a:ln>
        </p:spPr>
        <p:txBody>
          <a:bodyPr wrap="square" lIns="88900" tIns="88900" rIns="88900" bIns="88900" anchor="ctr">
            <a:noAutofit/>
          </a:bodyPr>
          <a:lstStyle/>
          <a:p>
            <a:pPr lvl="0" algn="ctr">
              <a:defRPr/>
            </a:pPr>
            <a:r>
              <a:rPr lang="en-AU" sz="1400" noProof="0">
                <a:solidFill>
                  <a:prstClr val="white"/>
                </a:solidFill>
                <a:latin typeface="Corbel" panose="020B0503020204020204" pitchFamily="34" charset="0"/>
              </a:rPr>
              <a:t>Integral Diagnostics</a:t>
            </a:r>
          </a:p>
        </p:txBody>
      </p:sp>
      <p:sp>
        <p:nvSpPr>
          <p:cNvPr id="19" name="Rectangle 18">
            <a:extLst>
              <a:ext uri="{FF2B5EF4-FFF2-40B4-BE49-F238E27FC236}">
                <a16:creationId xmlns:a16="http://schemas.microsoft.com/office/drawing/2014/main" id="{48321AF4-858D-9C87-5A75-D9361EAF91AE}"/>
              </a:ext>
            </a:extLst>
          </p:cNvPr>
          <p:cNvSpPr>
            <a:spLocks noChangeArrowheads="1"/>
          </p:cNvSpPr>
          <p:nvPr/>
        </p:nvSpPr>
        <p:spPr bwMode="auto">
          <a:xfrm>
            <a:off x="9287956" y="2944867"/>
            <a:ext cx="2360051" cy="411480"/>
          </a:xfrm>
          <a:prstGeom prst="rect">
            <a:avLst/>
          </a:prstGeom>
          <a:solidFill>
            <a:srgbClr val="2E679E"/>
          </a:solidFill>
          <a:ln w="12700" algn="ctr">
            <a:noFill/>
            <a:miter lim="800000"/>
            <a:headEnd type="none" w="sm" len="sm"/>
            <a:tailEnd/>
          </a:ln>
        </p:spPr>
        <p:txBody>
          <a:bodyPr wrap="square" lIns="88900" tIns="88900" rIns="88900" bIns="88900" anchor="ctr">
            <a:noAutofit/>
          </a:bodyPr>
          <a:lstStyle/>
          <a:p>
            <a:pPr algn="ctr"/>
            <a:r>
              <a:rPr lang="en-AU" sz="1400" noProof="0">
                <a:solidFill>
                  <a:prstClr val="white"/>
                </a:solidFill>
                <a:latin typeface="Corbel" panose="020B0503020204020204" pitchFamily="34" charset="0"/>
              </a:rPr>
              <a:t>Jones, PRC, Spectrum</a:t>
            </a:r>
          </a:p>
        </p:txBody>
      </p:sp>
      <p:sp>
        <p:nvSpPr>
          <p:cNvPr id="21" name="Pentagon 20">
            <a:extLst>
              <a:ext uri="{FF2B5EF4-FFF2-40B4-BE49-F238E27FC236}">
                <a16:creationId xmlns:a16="http://schemas.microsoft.com/office/drawing/2014/main" id="{70A1E06C-C14F-A1A8-458C-4456370E9524}"/>
              </a:ext>
            </a:extLst>
          </p:cNvPr>
          <p:cNvSpPr/>
          <p:nvPr/>
        </p:nvSpPr>
        <p:spPr>
          <a:xfrm>
            <a:off x="1623059" y="2518784"/>
            <a:ext cx="2392675" cy="178419"/>
          </a:xfrm>
          <a:prstGeom prst="homePlate">
            <a:avLst/>
          </a:prstGeom>
          <a:solidFill>
            <a:srgbClr val="2E679E">
              <a:alpha val="55294"/>
            </a:srgbClr>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a:ln>
                  <a:noFill/>
                </a:ln>
                <a:solidFill>
                  <a:srgbClr val="002060"/>
                </a:solidFill>
                <a:effectLst/>
                <a:uLnTx/>
                <a:uFillTx/>
                <a:latin typeface="Corbel" panose="020B0503020204020204" pitchFamily="34" charset="0"/>
                <a:ea typeface="+mn-ea"/>
                <a:cs typeface="+mn-cs"/>
              </a:rPr>
              <a:t>Exclusive</a:t>
            </a:r>
          </a:p>
        </p:txBody>
      </p:sp>
      <p:sp>
        <p:nvSpPr>
          <p:cNvPr id="23" name="Pentagon 22">
            <a:extLst>
              <a:ext uri="{FF2B5EF4-FFF2-40B4-BE49-F238E27FC236}">
                <a16:creationId xmlns:a16="http://schemas.microsoft.com/office/drawing/2014/main" id="{BF0F68B1-F61C-5B7F-8F0A-A670ED9A63A6}"/>
              </a:ext>
            </a:extLst>
          </p:cNvPr>
          <p:cNvSpPr/>
          <p:nvPr/>
        </p:nvSpPr>
        <p:spPr>
          <a:xfrm>
            <a:off x="4201263" y="2518443"/>
            <a:ext cx="2392675" cy="178419"/>
          </a:xfrm>
          <a:prstGeom prst="homePlate">
            <a:avLst/>
          </a:prstGeom>
          <a:solidFill>
            <a:srgbClr val="2E679E">
              <a:alpha val="55294"/>
            </a:srgbClr>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a:ln>
                  <a:noFill/>
                </a:ln>
                <a:solidFill>
                  <a:srgbClr val="002060"/>
                </a:solidFill>
                <a:effectLst/>
                <a:uLnTx/>
                <a:uFillTx/>
                <a:latin typeface="Corbel" panose="020B0503020204020204" pitchFamily="34" charset="0"/>
                <a:ea typeface="+mn-ea"/>
                <a:cs typeface="+mn-cs"/>
              </a:rPr>
              <a:t>Non-exclusive</a:t>
            </a:r>
          </a:p>
        </p:txBody>
      </p:sp>
      <p:sp>
        <p:nvSpPr>
          <p:cNvPr id="28" name="Rectangle 27">
            <a:extLst>
              <a:ext uri="{FF2B5EF4-FFF2-40B4-BE49-F238E27FC236}">
                <a16:creationId xmlns:a16="http://schemas.microsoft.com/office/drawing/2014/main" id="{B225C543-A035-4F56-F365-744389BEDCA6}"/>
              </a:ext>
            </a:extLst>
          </p:cNvPr>
          <p:cNvSpPr>
            <a:spLocks noChangeArrowheads="1"/>
          </p:cNvSpPr>
          <p:nvPr/>
        </p:nvSpPr>
        <p:spPr bwMode="auto">
          <a:xfrm>
            <a:off x="1602463" y="2751978"/>
            <a:ext cx="4991475" cy="614383"/>
          </a:xfrm>
          <a:prstGeom prst="rect">
            <a:avLst/>
          </a:prstGeom>
          <a:solidFill>
            <a:srgbClr val="2E679E"/>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mn-ea"/>
                <a:cs typeface="+mn-cs"/>
              </a:rPr>
              <a:t>Reimbursement</a:t>
            </a:r>
          </a:p>
        </p:txBody>
      </p:sp>
      <p:sp>
        <p:nvSpPr>
          <p:cNvPr id="29" name="Line 23">
            <a:extLst>
              <a:ext uri="{FF2B5EF4-FFF2-40B4-BE49-F238E27FC236}">
                <a16:creationId xmlns:a16="http://schemas.microsoft.com/office/drawing/2014/main" id="{6B56C951-DC11-D7F0-80F7-418D3E9268A9}"/>
              </a:ext>
            </a:extLst>
          </p:cNvPr>
          <p:cNvSpPr>
            <a:spLocks noChangeShapeType="1"/>
          </p:cNvSpPr>
          <p:nvPr/>
        </p:nvSpPr>
        <p:spPr bwMode="auto">
          <a:xfrm>
            <a:off x="333454" y="5346658"/>
            <a:ext cx="11343128" cy="9960"/>
          </a:xfrm>
          <a:prstGeom prst="line">
            <a:avLst/>
          </a:prstGeom>
          <a:noFill/>
          <a:ln w="12700">
            <a:solidFill>
              <a:srgbClr val="2E679E"/>
            </a:solidFill>
            <a:prstDash val="solid"/>
            <a:round/>
            <a:headEnd/>
            <a:tailEnd/>
          </a:ln>
        </p:spPr>
        <p:txBody>
          <a:bodyPr wrap="square" lIns="36000" tIns="36000" r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pic>
        <p:nvPicPr>
          <p:cNvPr id="26" name="Picture 4" descr="United States of America. Round icon. Download icon.">
            <a:extLst>
              <a:ext uri="{FF2B5EF4-FFF2-40B4-BE49-F238E27FC236}">
                <a16:creationId xmlns:a16="http://schemas.microsoft.com/office/drawing/2014/main" id="{40D6C512-C21B-E67B-3140-D56B426FBD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6617" y="1570654"/>
            <a:ext cx="321853" cy="2413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United States of America. Round icon. Download icon.">
            <a:extLst>
              <a:ext uri="{FF2B5EF4-FFF2-40B4-BE49-F238E27FC236}">
                <a16:creationId xmlns:a16="http://schemas.microsoft.com/office/drawing/2014/main" id="{EED75564-B5B2-7CD4-619D-F6940BF6B2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5415" y="1567507"/>
            <a:ext cx="321853" cy="24139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Australia. Round icon. Download icon.">
            <a:extLst>
              <a:ext uri="{FF2B5EF4-FFF2-40B4-BE49-F238E27FC236}">
                <a16:creationId xmlns:a16="http://schemas.microsoft.com/office/drawing/2014/main" id="{67064F89-1322-7031-71FD-84924B773E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4451" y="1561537"/>
            <a:ext cx="321853" cy="24139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United States of America. Round icon. Download icon.">
            <a:extLst>
              <a:ext uri="{FF2B5EF4-FFF2-40B4-BE49-F238E27FC236}">
                <a16:creationId xmlns:a16="http://schemas.microsoft.com/office/drawing/2014/main" id="{FDBA7C9A-9C81-7D02-83A0-FF347BC333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3693" y="2951065"/>
            <a:ext cx="321853" cy="24139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5486AD5A-C47E-D817-0F86-C3760AE78F2F}"/>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33000"/>
                    </a14:imgEffect>
                  </a14:imgLayer>
                </a14:imgProps>
              </a:ext>
            </a:extLst>
          </a:blip>
          <a:stretch>
            <a:fillRect/>
          </a:stretch>
        </p:blipFill>
        <p:spPr>
          <a:xfrm>
            <a:off x="8906710" y="1556475"/>
            <a:ext cx="253698" cy="253698"/>
          </a:xfrm>
          <a:prstGeom prst="rect">
            <a:avLst/>
          </a:prstGeom>
        </p:spPr>
      </p:pic>
      <p:pic>
        <p:nvPicPr>
          <p:cNvPr id="763913" name="Picture 763912">
            <a:extLst>
              <a:ext uri="{FF2B5EF4-FFF2-40B4-BE49-F238E27FC236}">
                <a16:creationId xmlns:a16="http://schemas.microsoft.com/office/drawing/2014/main" id="{DC184346-0CD3-6089-1DC7-FD5A95AC1EA8}"/>
              </a:ext>
            </a:extLst>
          </p:cNvPr>
          <p:cNvPicPr>
            <a:picLocks noChangeAspect="1"/>
          </p:cNvPicPr>
          <p:nvPr/>
        </p:nvPicPr>
        <p:blipFill>
          <a:blip r:embed="rId10"/>
          <a:stretch>
            <a:fillRect/>
          </a:stretch>
        </p:blipFill>
        <p:spPr>
          <a:xfrm>
            <a:off x="3285719" y="1944698"/>
            <a:ext cx="1624962" cy="634379"/>
          </a:xfrm>
          <a:prstGeom prst="rect">
            <a:avLst/>
          </a:prstGeom>
        </p:spPr>
      </p:pic>
      <p:sp>
        <p:nvSpPr>
          <p:cNvPr id="36" name="Rectangle 35">
            <a:extLst>
              <a:ext uri="{FF2B5EF4-FFF2-40B4-BE49-F238E27FC236}">
                <a16:creationId xmlns:a16="http://schemas.microsoft.com/office/drawing/2014/main" id="{146BBE88-D642-C5B7-FB86-8AACA66C2D6C}"/>
              </a:ext>
            </a:extLst>
          </p:cNvPr>
          <p:cNvSpPr>
            <a:spLocks noChangeArrowheads="1"/>
          </p:cNvSpPr>
          <p:nvPr/>
        </p:nvSpPr>
        <p:spPr bwMode="auto">
          <a:xfrm>
            <a:off x="6751021" y="4435558"/>
            <a:ext cx="2392675" cy="411480"/>
          </a:xfrm>
          <a:prstGeom prst="rect">
            <a:avLst/>
          </a:prstGeom>
          <a:solidFill>
            <a:schemeClr val="tx2"/>
          </a:solidFill>
          <a:ln w="12700" algn="ctr">
            <a:noFill/>
            <a:miter lim="800000"/>
            <a:headEnd type="none" w="sm" len="sm"/>
            <a:tailEnd/>
          </a:ln>
        </p:spPr>
        <p:txBody>
          <a:bodyPr wrap="square" lIns="88900" tIns="88900" rIns="88900" bIns="889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orbel" panose="020B0503020204020204" pitchFamily="34" charset="0"/>
                <a:ea typeface="ＭＳ Ｐゴシック" pitchFamily="50" charset="-128"/>
                <a:cs typeface="+mn-cs"/>
              </a:rPr>
              <a:t>AI Marketplace Companies</a:t>
            </a:r>
          </a:p>
        </p:txBody>
      </p:sp>
      <p:pic>
        <p:nvPicPr>
          <p:cNvPr id="25" name="Picture 24">
            <a:extLst>
              <a:ext uri="{FF2B5EF4-FFF2-40B4-BE49-F238E27FC236}">
                <a16:creationId xmlns:a16="http://schemas.microsoft.com/office/drawing/2014/main" id="{DB380B2A-6ED9-A084-76C1-B0A8D7BC473A}"/>
              </a:ext>
            </a:extLst>
          </p:cNvPr>
          <p:cNvPicPr>
            <a:picLocks noChangeAspect="1"/>
          </p:cNvPicPr>
          <p:nvPr/>
        </p:nvPicPr>
        <p:blipFill>
          <a:blip r:embed="rId11"/>
          <a:stretch>
            <a:fillRect/>
          </a:stretch>
        </p:blipFill>
        <p:spPr>
          <a:xfrm>
            <a:off x="10777444" y="770579"/>
            <a:ext cx="1343212" cy="323895"/>
          </a:xfrm>
          <a:prstGeom prst="rect">
            <a:avLst/>
          </a:prstGeom>
        </p:spPr>
      </p:pic>
      <p:sp>
        <p:nvSpPr>
          <p:cNvPr id="39" name="Title 2">
            <a:extLst>
              <a:ext uri="{FF2B5EF4-FFF2-40B4-BE49-F238E27FC236}">
                <a16:creationId xmlns:a16="http://schemas.microsoft.com/office/drawing/2014/main" id="{911FD381-3B0F-23DC-2392-97F1B2EF97EC}"/>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lvl="0">
              <a:defRPr/>
            </a:pPr>
            <a:r>
              <a:rPr lang="en-AU" noProof="0">
                <a:solidFill>
                  <a:sysClr val="window" lastClr="FFFFFF"/>
                </a:solidFill>
                <a:latin typeface="Corbel" panose="020B0503020204020204" pitchFamily="34" charset="0"/>
              </a:rPr>
              <a:t>   Commercialisation Strategy</a:t>
            </a:r>
          </a:p>
        </p:txBody>
      </p:sp>
    </p:spTree>
    <p:extLst>
      <p:ext uri="{BB962C8B-B14F-4D97-AF65-F5344CB8AC3E}">
        <p14:creationId xmlns:p14="http://schemas.microsoft.com/office/powerpoint/2010/main" val="21880821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50009C3-C23D-B811-39B3-D4F1C3129EE6}"/>
              </a:ext>
            </a:extLst>
          </p:cNvPr>
          <p:cNvGraphicFramePr>
            <a:graphicFrameLocks noChangeAspect="1"/>
          </p:cNvGraphicFramePr>
          <p:nvPr>
            <p:custDataLst>
              <p:tags r:id="rId1"/>
            </p:custDataLst>
            <p:extLst>
              <p:ext uri="{D42A27DB-BD31-4B8C-83A1-F6EECF244321}">
                <p14:modId xmlns:p14="http://schemas.microsoft.com/office/powerpoint/2010/main" val="1035400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98" imgW="7772400" imgH="10058400" progId="TCLayout.ActiveDocument.1">
                  <p:embed/>
                </p:oleObj>
              </mc:Choice>
              <mc:Fallback>
                <p:oleObj name="think-cell Slide" r:id="rId98" imgW="7772400" imgH="10058400" progId="TCLayout.ActiveDocument.1">
                  <p:embed/>
                  <p:pic>
                    <p:nvPicPr>
                      <p:cNvPr id="5" name="think-cell data - do not delete" hidden="1">
                        <a:extLst>
                          <a:ext uri="{FF2B5EF4-FFF2-40B4-BE49-F238E27FC236}">
                            <a16:creationId xmlns:a16="http://schemas.microsoft.com/office/drawing/2014/main" id="{250009C3-C23D-B811-39B3-D4F1C3129EE6}"/>
                          </a:ext>
                        </a:extLst>
                      </p:cNvPr>
                      <p:cNvPicPr/>
                      <p:nvPr/>
                    </p:nvPicPr>
                    <p:blipFill>
                      <a:blip r:embed="rId99"/>
                      <a:stretch>
                        <a:fillRect/>
                      </a:stretch>
                    </p:blipFill>
                    <p:spPr>
                      <a:xfrm>
                        <a:off x="1588" y="1588"/>
                        <a:ext cx="1227" cy="1588"/>
                      </a:xfrm>
                      <a:prstGeom prst="rect">
                        <a:avLst/>
                      </a:prstGeom>
                    </p:spPr>
                  </p:pic>
                </p:oleObj>
              </mc:Fallback>
            </mc:AlternateContent>
          </a:graphicData>
        </a:graphic>
      </p:graphicFrame>
      <p:sp>
        <p:nvSpPr>
          <p:cNvPr id="73" name="Rectangle 72">
            <a:extLst>
              <a:ext uri="{FF2B5EF4-FFF2-40B4-BE49-F238E27FC236}">
                <a16:creationId xmlns:a16="http://schemas.microsoft.com/office/drawing/2014/main" id="{86334891-A983-97CF-2B89-98696CCE1D0E}"/>
              </a:ext>
            </a:extLst>
          </p:cNvPr>
          <p:cNvSpPr/>
          <p:nvPr/>
        </p:nvSpPr>
        <p:spPr>
          <a:xfrm>
            <a:off x="8246486" y="1474805"/>
            <a:ext cx="3657600" cy="3960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Corbel" panose="020B0503020204020204" pitchFamily="34" charset="0"/>
                <a:ea typeface="+mn-ea"/>
                <a:cs typeface="+mn-cs"/>
              </a:rPr>
              <a:t>Group Operating Revenue</a:t>
            </a:r>
          </a:p>
        </p:txBody>
      </p:sp>
      <p:sp>
        <p:nvSpPr>
          <p:cNvPr id="111" name="Rectangle 110">
            <a:extLst>
              <a:ext uri="{FF2B5EF4-FFF2-40B4-BE49-F238E27FC236}">
                <a16:creationId xmlns:a16="http://schemas.microsoft.com/office/drawing/2014/main" id="{947F1822-56AE-EEBE-1E37-328911968FB7}"/>
              </a:ext>
            </a:extLst>
          </p:cNvPr>
          <p:cNvSpPr/>
          <p:nvPr/>
        </p:nvSpPr>
        <p:spPr>
          <a:xfrm>
            <a:off x="255011" y="1474806"/>
            <a:ext cx="3657600" cy="3960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b="1" noProof="0">
                <a:solidFill>
                  <a:prstClr val="white"/>
                </a:solidFill>
                <a:latin typeface="Corbel" panose="020B0503020204020204" pitchFamily="34" charset="0"/>
              </a:rPr>
              <a:t>Global sites delivering 4DMedical scans</a:t>
            </a:r>
            <a:endParaRPr kumimoji="0" lang="en-AU" sz="1400" b="1"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graphicFrame>
        <p:nvGraphicFramePr>
          <p:cNvPr id="43" name="Chart 42">
            <a:extLst>
              <a:ext uri="{FF2B5EF4-FFF2-40B4-BE49-F238E27FC236}">
                <a16:creationId xmlns:a16="http://schemas.microsoft.com/office/drawing/2014/main" id="{E37AD9F1-854C-321E-DEB0-E58BFD78E0E9}"/>
              </a:ext>
            </a:extLst>
          </p:cNvPr>
          <p:cNvGraphicFramePr/>
          <p:nvPr>
            <p:custDataLst>
              <p:tags r:id="rId2"/>
            </p:custDataLst>
            <p:extLst>
              <p:ext uri="{D42A27DB-BD31-4B8C-83A1-F6EECF244321}">
                <p14:modId xmlns:p14="http://schemas.microsoft.com/office/powerpoint/2010/main" val="3915002930"/>
              </p:ext>
            </p:extLst>
          </p:nvPr>
        </p:nvGraphicFramePr>
        <p:xfrm>
          <a:off x="4700588" y="2311400"/>
          <a:ext cx="3290887" cy="2587625"/>
        </p:xfrm>
        <a:graphic>
          <a:graphicData uri="http://schemas.openxmlformats.org/drawingml/2006/chart">
            <c:chart xmlns:c="http://schemas.openxmlformats.org/drawingml/2006/chart" xmlns:r="http://schemas.openxmlformats.org/officeDocument/2006/relationships" r:id="rId100"/>
          </a:graphicData>
        </a:graphic>
      </p:graphicFrame>
      <p:cxnSp>
        <p:nvCxnSpPr>
          <p:cNvPr id="154" name="Straight Connector 153">
            <a:extLst>
              <a:ext uri="{FF2B5EF4-FFF2-40B4-BE49-F238E27FC236}">
                <a16:creationId xmlns:a16="http://schemas.microsoft.com/office/drawing/2014/main" id="{63B4FDA9-273D-F3CE-2983-8ED401944B27}"/>
              </a:ext>
            </a:extLst>
          </p:cNvPr>
          <p:cNvCxnSpPr/>
          <p:nvPr>
            <p:custDataLst>
              <p:tags r:id="rId3"/>
            </p:custDataLst>
          </p:nvPr>
        </p:nvCxnSpPr>
        <p:spPr bwMode="auto">
          <a:xfrm flipH="1">
            <a:off x="4732338" y="4816475"/>
            <a:ext cx="50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8" name="Straight Connector 167">
            <a:extLst>
              <a:ext uri="{FF2B5EF4-FFF2-40B4-BE49-F238E27FC236}">
                <a16:creationId xmlns:a16="http://schemas.microsoft.com/office/drawing/2014/main" id="{043BCC6C-8BD0-A6D9-8680-C27D2ED9F8E1}"/>
              </a:ext>
            </a:extLst>
          </p:cNvPr>
          <p:cNvCxnSpPr/>
          <p:nvPr>
            <p:custDataLst>
              <p:tags r:id="rId4"/>
            </p:custDataLst>
          </p:nvPr>
        </p:nvCxnSpPr>
        <p:spPr bwMode="auto">
          <a:xfrm flipH="1">
            <a:off x="4732338" y="2393950"/>
            <a:ext cx="50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B28DDA7C-2AED-AA47-42B7-EFF7560DF338}"/>
              </a:ext>
            </a:extLst>
          </p:cNvPr>
          <p:cNvCxnSpPr/>
          <p:nvPr>
            <p:custDataLst>
              <p:tags r:id="rId5"/>
            </p:custDataLst>
          </p:nvPr>
        </p:nvCxnSpPr>
        <p:spPr bwMode="auto">
          <a:xfrm flipH="1">
            <a:off x="4732338" y="4371975"/>
            <a:ext cx="50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7" name="Straight Connector 396">
            <a:extLst>
              <a:ext uri="{FF2B5EF4-FFF2-40B4-BE49-F238E27FC236}">
                <a16:creationId xmlns:a16="http://schemas.microsoft.com/office/drawing/2014/main" id="{0F126152-1090-B3AB-D902-004AE9817D1B}"/>
              </a:ext>
            </a:extLst>
          </p:cNvPr>
          <p:cNvCxnSpPr/>
          <p:nvPr>
            <p:custDataLst>
              <p:tags r:id="rId6"/>
            </p:custDataLst>
          </p:nvPr>
        </p:nvCxnSpPr>
        <p:spPr bwMode="auto">
          <a:xfrm flipH="1">
            <a:off x="4732338" y="2641600"/>
            <a:ext cx="50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4" name="Straight Connector 393">
            <a:extLst>
              <a:ext uri="{FF2B5EF4-FFF2-40B4-BE49-F238E27FC236}">
                <a16:creationId xmlns:a16="http://schemas.microsoft.com/office/drawing/2014/main" id="{4A5D9B53-439C-6A89-4126-6FA1B125B33A}"/>
              </a:ext>
            </a:extLst>
          </p:cNvPr>
          <p:cNvCxnSpPr/>
          <p:nvPr>
            <p:custDataLst>
              <p:tags r:id="rId7"/>
            </p:custDataLst>
          </p:nvPr>
        </p:nvCxnSpPr>
        <p:spPr bwMode="auto">
          <a:xfrm flipH="1">
            <a:off x="4732338" y="4124325"/>
            <a:ext cx="50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1" name="Straight Connector 160">
            <a:extLst>
              <a:ext uri="{FF2B5EF4-FFF2-40B4-BE49-F238E27FC236}">
                <a16:creationId xmlns:a16="http://schemas.microsoft.com/office/drawing/2014/main" id="{C5580418-9786-DA4F-3F45-B44C31EA0554}"/>
              </a:ext>
            </a:extLst>
          </p:cNvPr>
          <p:cNvCxnSpPr/>
          <p:nvPr>
            <p:custDataLst>
              <p:tags r:id="rId8"/>
            </p:custDataLst>
          </p:nvPr>
        </p:nvCxnSpPr>
        <p:spPr bwMode="auto">
          <a:xfrm flipH="1">
            <a:off x="4732338" y="2887663"/>
            <a:ext cx="50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7" name="Straight Connector 156">
            <a:extLst>
              <a:ext uri="{FF2B5EF4-FFF2-40B4-BE49-F238E27FC236}">
                <a16:creationId xmlns:a16="http://schemas.microsoft.com/office/drawing/2014/main" id="{C8BE747E-C3D5-3B96-FD66-4377CD1E1B3E}"/>
              </a:ext>
            </a:extLst>
          </p:cNvPr>
          <p:cNvCxnSpPr/>
          <p:nvPr>
            <p:custDataLst>
              <p:tags r:id="rId9"/>
            </p:custDataLst>
          </p:nvPr>
        </p:nvCxnSpPr>
        <p:spPr bwMode="auto">
          <a:xfrm flipH="1">
            <a:off x="4732338" y="3876675"/>
            <a:ext cx="50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6" name="Straight Connector 395">
            <a:extLst>
              <a:ext uri="{FF2B5EF4-FFF2-40B4-BE49-F238E27FC236}">
                <a16:creationId xmlns:a16="http://schemas.microsoft.com/office/drawing/2014/main" id="{75197B24-F1EF-3057-38C6-B4054FFD4479}"/>
              </a:ext>
            </a:extLst>
          </p:cNvPr>
          <p:cNvCxnSpPr/>
          <p:nvPr>
            <p:custDataLst>
              <p:tags r:id="rId10"/>
            </p:custDataLst>
          </p:nvPr>
        </p:nvCxnSpPr>
        <p:spPr bwMode="auto">
          <a:xfrm flipH="1">
            <a:off x="4732338" y="3135313"/>
            <a:ext cx="50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5" name="Straight Connector 394">
            <a:extLst>
              <a:ext uri="{FF2B5EF4-FFF2-40B4-BE49-F238E27FC236}">
                <a16:creationId xmlns:a16="http://schemas.microsoft.com/office/drawing/2014/main" id="{6162C9FA-DB96-1E6D-4DC3-36A1972199E1}"/>
              </a:ext>
            </a:extLst>
          </p:cNvPr>
          <p:cNvCxnSpPr/>
          <p:nvPr>
            <p:custDataLst>
              <p:tags r:id="rId11"/>
            </p:custDataLst>
          </p:nvPr>
        </p:nvCxnSpPr>
        <p:spPr bwMode="auto">
          <a:xfrm flipH="1">
            <a:off x="4732338" y="3630613"/>
            <a:ext cx="50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9" name="Straight Connector 158">
            <a:extLst>
              <a:ext uri="{FF2B5EF4-FFF2-40B4-BE49-F238E27FC236}">
                <a16:creationId xmlns:a16="http://schemas.microsoft.com/office/drawing/2014/main" id="{EFDA344E-79F5-64A8-30A5-21A3A3882C6C}"/>
              </a:ext>
            </a:extLst>
          </p:cNvPr>
          <p:cNvCxnSpPr/>
          <p:nvPr>
            <p:custDataLst>
              <p:tags r:id="rId12"/>
            </p:custDataLst>
          </p:nvPr>
        </p:nvCxnSpPr>
        <p:spPr bwMode="auto">
          <a:xfrm flipH="1">
            <a:off x="4732338" y="3382963"/>
            <a:ext cx="50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0" name="Text Placeholder 2">
            <a:extLst>
              <a:ext uri="{FF2B5EF4-FFF2-40B4-BE49-F238E27FC236}">
                <a16:creationId xmlns:a16="http://schemas.microsoft.com/office/drawing/2014/main" id="{38CDE94D-4D10-0C41-AC88-7DAF9E17313D}"/>
              </a:ext>
            </a:extLst>
          </p:cNvPr>
          <p:cNvSpPr>
            <a:spLocks noGrp="1"/>
          </p:cNvSpPr>
          <p:nvPr>
            <p:custDataLst>
              <p:tags r:id="rId13"/>
            </p:custDataLst>
          </p:nvPr>
        </p:nvSpPr>
        <p:spPr bwMode="gray">
          <a:xfrm>
            <a:off x="4200525" y="3292475"/>
            <a:ext cx="430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7546EA98-BEC3-4097-87FB-67FCA90FD9D7}" type="datetime'''''''''6''''''''0'''''''''',''''''''''''''''''''''''00''0'''">
              <a:rPr lang="en-AU" sz="1200" noProof="0" smtClean="0">
                <a:effectLst/>
                <a:latin typeface="Corbel" panose="020B0503020204020204" pitchFamily="34" charset="0"/>
                <a:cs typeface="+mn-cs"/>
                <a:sym typeface="Corbel" panose="020B0503020204020204" pitchFamily="34" charset="0"/>
              </a:rPr>
              <a:pPr marL="0" lvl="0" indent="0" algn="r">
                <a:spcBef>
                  <a:spcPct val="0"/>
                </a:spcBef>
                <a:spcAft>
                  <a:spcPct val="0"/>
                </a:spcAft>
                <a:buNone/>
              </a:pPr>
              <a:t>60,000</a:t>
            </a:fld>
            <a:endParaRPr lang="en-AU" sz="1200" noProof="0">
              <a:latin typeface="Corbel" panose="020B0503020204020204" pitchFamily="34" charset="0"/>
              <a:cs typeface="+mn-cs"/>
              <a:sym typeface="Corbel" panose="020B0503020204020204" pitchFamily="34" charset="0"/>
            </a:endParaRPr>
          </a:p>
        </p:txBody>
      </p:sp>
      <p:sp>
        <p:nvSpPr>
          <p:cNvPr id="392" name="Text Placeholder 2">
            <a:extLst>
              <a:ext uri="{FF2B5EF4-FFF2-40B4-BE49-F238E27FC236}">
                <a16:creationId xmlns:a16="http://schemas.microsoft.com/office/drawing/2014/main" id="{0CB7D30D-98B7-F0ED-7B6D-B5A8B59685BA}"/>
              </a:ext>
            </a:extLst>
          </p:cNvPr>
          <p:cNvSpPr>
            <a:spLocks noGrp="1"/>
          </p:cNvSpPr>
          <p:nvPr>
            <p:custDataLst>
              <p:tags r:id="rId14"/>
            </p:custDataLst>
          </p:nvPr>
        </p:nvSpPr>
        <p:spPr bwMode="gray">
          <a:xfrm>
            <a:off x="4206875" y="3044825"/>
            <a:ext cx="423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E5876A93-D718-4BD8-A845-AFE127CD7635}" type="datetime'''''''''''''''''''''6''''''5,''''''''''''''''0''00'''''''''''">
              <a:rPr lang="en-AU" sz="1200" noProof="0" smtClean="0">
                <a:effectLst/>
                <a:latin typeface="Corbel" panose="020B0503020204020204" pitchFamily="34" charset="0"/>
                <a:cs typeface="+mn-cs"/>
                <a:sym typeface="Corbel" panose="020B0503020204020204" pitchFamily="34" charset="0"/>
              </a:rPr>
              <a:pPr marL="0" lvl="0" indent="0" algn="r">
                <a:spcBef>
                  <a:spcPct val="0"/>
                </a:spcBef>
                <a:spcAft>
                  <a:spcPct val="0"/>
                </a:spcAft>
                <a:buNone/>
              </a:pPr>
              <a:t>65,000</a:t>
            </a:fld>
            <a:endParaRPr lang="en-AU" sz="1200" noProof="0">
              <a:latin typeface="Corbel" panose="020B0503020204020204" pitchFamily="34" charset="0"/>
              <a:cs typeface="+mn-cs"/>
              <a:sym typeface="Corbel" panose="020B0503020204020204" pitchFamily="34" charset="0"/>
            </a:endParaRPr>
          </a:p>
        </p:txBody>
      </p:sp>
      <p:sp>
        <p:nvSpPr>
          <p:cNvPr id="391" name="Text Placeholder 2">
            <a:extLst>
              <a:ext uri="{FF2B5EF4-FFF2-40B4-BE49-F238E27FC236}">
                <a16:creationId xmlns:a16="http://schemas.microsoft.com/office/drawing/2014/main" id="{38669AEF-9539-AF9A-19FF-946608CFC52E}"/>
              </a:ext>
            </a:extLst>
          </p:cNvPr>
          <p:cNvSpPr>
            <a:spLocks noGrp="1"/>
          </p:cNvSpPr>
          <p:nvPr>
            <p:custDataLst>
              <p:tags r:id="rId15"/>
            </p:custDataLst>
          </p:nvPr>
        </p:nvSpPr>
        <p:spPr bwMode="gray">
          <a:xfrm>
            <a:off x="4211638" y="3540125"/>
            <a:ext cx="4191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85CC3657-DCBF-42A4-AB90-F854A01C29F7}" type="datetime'''''''''''''''''''55'''''''''''''''''',''0''0''0'">
              <a:rPr lang="en-AU" sz="1200" noProof="0" smtClean="0">
                <a:effectLst/>
                <a:latin typeface="Corbel" panose="020B0503020204020204" pitchFamily="34" charset="0"/>
                <a:cs typeface="+mn-cs"/>
                <a:sym typeface="Corbel" panose="020B0503020204020204" pitchFamily="34" charset="0"/>
              </a:rPr>
              <a:pPr marL="0" lvl="0" indent="0" algn="r">
                <a:spcBef>
                  <a:spcPct val="0"/>
                </a:spcBef>
                <a:spcAft>
                  <a:spcPct val="0"/>
                </a:spcAft>
                <a:buNone/>
              </a:pPr>
              <a:t>55,000</a:t>
            </a:fld>
            <a:endParaRPr lang="en-AU" sz="1200" noProof="0">
              <a:latin typeface="Corbel" panose="020B0503020204020204" pitchFamily="34" charset="0"/>
              <a:cs typeface="+mn-cs"/>
              <a:sym typeface="Corbel" panose="020B0503020204020204" pitchFamily="34" charset="0"/>
            </a:endParaRPr>
          </a:p>
        </p:txBody>
      </p:sp>
      <p:sp>
        <p:nvSpPr>
          <p:cNvPr id="152" name="Text Placeholder 2">
            <a:extLst>
              <a:ext uri="{FF2B5EF4-FFF2-40B4-BE49-F238E27FC236}">
                <a16:creationId xmlns:a16="http://schemas.microsoft.com/office/drawing/2014/main" id="{FE61E1D2-A630-EF5A-290B-415AB5087001}"/>
              </a:ext>
            </a:extLst>
          </p:cNvPr>
          <p:cNvSpPr>
            <a:spLocks noGrp="1"/>
          </p:cNvSpPr>
          <p:nvPr>
            <p:custDataLst>
              <p:tags r:id="rId16"/>
            </p:custDataLst>
          </p:nvPr>
        </p:nvSpPr>
        <p:spPr bwMode="gray">
          <a:xfrm>
            <a:off x="4214813" y="2797175"/>
            <a:ext cx="4159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61F486A1-FFF6-424B-B9F2-72E1C3964675}" type="datetime'''''70'''''',''''''''''''0''''''0''0'''''''''">
              <a:rPr lang="en-AU" sz="1200" noProof="0" smtClean="0">
                <a:effectLst/>
                <a:latin typeface="Corbel" panose="020B0503020204020204" pitchFamily="34" charset="0"/>
                <a:cs typeface="+mn-cs"/>
                <a:sym typeface="Corbel" panose="020B0503020204020204" pitchFamily="34" charset="0"/>
              </a:rPr>
              <a:pPr marL="0" lvl="0" indent="0" algn="r">
                <a:spcBef>
                  <a:spcPct val="0"/>
                </a:spcBef>
                <a:spcAft>
                  <a:spcPct val="0"/>
                </a:spcAft>
                <a:buNone/>
              </a:pPr>
              <a:t>70,000</a:t>
            </a:fld>
            <a:endParaRPr lang="en-AU" sz="1200" noProof="0">
              <a:latin typeface="Corbel" panose="020B0503020204020204" pitchFamily="34" charset="0"/>
              <a:cs typeface="+mn-cs"/>
              <a:sym typeface="Corbel" panose="020B0503020204020204" pitchFamily="34" charset="0"/>
            </a:endParaRPr>
          </a:p>
        </p:txBody>
      </p:sp>
      <p:sp>
        <p:nvSpPr>
          <p:cNvPr id="148" name="Text Placeholder 2">
            <a:extLst>
              <a:ext uri="{FF2B5EF4-FFF2-40B4-BE49-F238E27FC236}">
                <a16:creationId xmlns:a16="http://schemas.microsoft.com/office/drawing/2014/main" id="{2443B94D-A976-2642-82B3-A53602DCEA90}"/>
              </a:ext>
            </a:extLst>
          </p:cNvPr>
          <p:cNvSpPr>
            <a:spLocks noGrp="1"/>
          </p:cNvSpPr>
          <p:nvPr>
            <p:custDataLst>
              <p:tags r:id="rId17"/>
            </p:custDataLst>
          </p:nvPr>
        </p:nvSpPr>
        <p:spPr bwMode="gray">
          <a:xfrm>
            <a:off x="4210050" y="3786188"/>
            <a:ext cx="4206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496C735D-14AC-45FB-81B4-AAB8E3FAE0EC}" type="datetime'5''''''0'''',0''''0''''''''''0'''''''''''''''''''''''">
              <a:rPr lang="en-AU" sz="1200" noProof="0" smtClean="0">
                <a:effectLst/>
                <a:latin typeface="Corbel" panose="020B0503020204020204" pitchFamily="34" charset="0"/>
                <a:cs typeface="+mn-cs"/>
                <a:sym typeface="Corbel" panose="020B0503020204020204" pitchFamily="34" charset="0"/>
              </a:rPr>
              <a:pPr marL="0" lvl="0" indent="0" algn="r">
                <a:spcBef>
                  <a:spcPct val="0"/>
                </a:spcBef>
                <a:spcAft>
                  <a:spcPct val="0"/>
                </a:spcAft>
                <a:buNone/>
              </a:pPr>
              <a:t>50,000</a:t>
            </a:fld>
            <a:endParaRPr lang="en-AU" sz="1200" noProof="0">
              <a:latin typeface="Corbel" panose="020B0503020204020204" pitchFamily="34" charset="0"/>
              <a:cs typeface="+mn-cs"/>
              <a:sym typeface="Corbel" panose="020B0503020204020204" pitchFamily="34" charset="0"/>
            </a:endParaRPr>
          </a:p>
        </p:txBody>
      </p:sp>
      <p:sp>
        <p:nvSpPr>
          <p:cNvPr id="393" name="Text Placeholder 2">
            <a:extLst>
              <a:ext uri="{FF2B5EF4-FFF2-40B4-BE49-F238E27FC236}">
                <a16:creationId xmlns:a16="http://schemas.microsoft.com/office/drawing/2014/main" id="{38D3D81C-F9E2-D2AD-22DA-128B5DEBCCD2}"/>
              </a:ext>
            </a:extLst>
          </p:cNvPr>
          <p:cNvSpPr>
            <a:spLocks noGrp="1"/>
          </p:cNvSpPr>
          <p:nvPr>
            <p:custDataLst>
              <p:tags r:id="rId18"/>
            </p:custDataLst>
          </p:nvPr>
        </p:nvSpPr>
        <p:spPr bwMode="gray">
          <a:xfrm>
            <a:off x="4222750" y="2551113"/>
            <a:ext cx="4079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DC11C3AB-F446-4A64-9B84-74F97B03E5DF}" type="datetime'''''''7''''''5'''''''''',''''''0''''0''''''''''0'''''''''''">
              <a:rPr lang="en-AU" sz="1200" noProof="0" smtClean="0">
                <a:effectLst/>
                <a:latin typeface="Corbel" panose="020B0503020204020204" pitchFamily="34" charset="0"/>
                <a:cs typeface="+mn-cs"/>
                <a:sym typeface="Corbel" panose="020B0503020204020204" pitchFamily="34" charset="0"/>
              </a:rPr>
              <a:pPr marL="0" lvl="0" indent="0" algn="r">
                <a:spcBef>
                  <a:spcPct val="0"/>
                </a:spcBef>
                <a:spcAft>
                  <a:spcPct val="0"/>
                </a:spcAft>
                <a:buNone/>
              </a:pPr>
              <a:t>75,000</a:t>
            </a:fld>
            <a:endParaRPr lang="en-AU" sz="1200" noProof="0">
              <a:latin typeface="Corbel" panose="020B0503020204020204" pitchFamily="34" charset="0"/>
              <a:cs typeface="+mn-cs"/>
              <a:sym typeface="Corbel" panose="020B0503020204020204" pitchFamily="34" charset="0"/>
            </a:endParaRPr>
          </a:p>
        </p:txBody>
      </p:sp>
      <p:sp>
        <p:nvSpPr>
          <p:cNvPr id="390" name="Text Placeholder 2">
            <a:extLst>
              <a:ext uri="{FF2B5EF4-FFF2-40B4-BE49-F238E27FC236}">
                <a16:creationId xmlns:a16="http://schemas.microsoft.com/office/drawing/2014/main" id="{A2C12214-1A3A-F45B-BCEC-6C6A0E2E88B5}"/>
              </a:ext>
            </a:extLst>
          </p:cNvPr>
          <p:cNvSpPr>
            <a:spLocks noGrp="1"/>
          </p:cNvSpPr>
          <p:nvPr>
            <p:custDataLst>
              <p:tags r:id="rId19"/>
            </p:custDataLst>
          </p:nvPr>
        </p:nvSpPr>
        <p:spPr bwMode="gray">
          <a:xfrm>
            <a:off x="4205288" y="4033838"/>
            <a:ext cx="4254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E0C8E761-0F47-48A6-8E87-CE81B0287E08}" type="datetime'''''''''''''4''''''''''5'''',0''''''''''''''''0''''''0'">
              <a:rPr lang="en-AU" sz="1200" noProof="0" smtClean="0">
                <a:effectLst/>
                <a:latin typeface="Corbel" panose="020B0503020204020204" pitchFamily="34" charset="0"/>
                <a:cs typeface="+mn-cs"/>
                <a:sym typeface="Corbel" panose="020B0503020204020204" pitchFamily="34" charset="0"/>
              </a:rPr>
              <a:pPr marL="0" lvl="0" indent="0" algn="r">
                <a:spcBef>
                  <a:spcPct val="0"/>
                </a:spcBef>
                <a:spcAft>
                  <a:spcPct val="0"/>
                </a:spcAft>
                <a:buNone/>
              </a:pPr>
              <a:t>45,000</a:t>
            </a:fld>
            <a:endParaRPr lang="en-AU" sz="1200" noProof="0">
              <a:latin typeface="Corbel" panose="020B0503020204020204" pitchFamily="34" charset="0"/>
              <a:cs typeface="+mn-cs"/>
              <a:sym typeface="Corbel" panose="020B0503020204020204" pitchFamily="34" charset="0"/>
            </a:endParaRPr>
          </a:p>
        </p:txBody>
      </p:sp>
      <p:sp>
        <p:nvSpPr>
          <p:cNvPr id="167" name="Text Placeholder 2">
            <a:extLst>
              <a:ext uri="{FF2B5EF4-FFF2-40B4-BE49-F238E27FC236}">
                <a16:creationId xmlns:a16="http://schemas.microsoft.com/office/drawing/2014/main" id="{CCEC4969-1974-F548-6DA6-D3D33C6FFB5D}"/>
              </a:ext>
            </a:extLst>
          </p:cNvPr>
          <p:cNvSpPr>
            <a:spLocks noGrp="1"/>
          </p:cNvSpPr>
          <p:nvPr>
            <p:custDataLst>
              <p:tags r:id="rId20"/>
            </p:custDataLst>
          </p:nvPr>
        </p:nvSpPr>
        <p:spPr bwMode="gray">
          <a:xfrm>
            <a:off x="4202113" y="2303463"/>
            <a:ext cx="4286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2C66215D-7E6B-4EFD-AA3A-15CAB4706E52}" type="datetime'''''''''''''''''''80,''0''''''0''''''''0'''''''''''''''''''''">
              <a:rPr lang="en-AU" sz="1200" noProof="0" smtClean="0">
                <a:effectLst/>
                <a:latin typeface="Corbel" panose="020B0503020204020204" pitchFamily="34" charset="0"/>
                <a:cs typeface="+mn-cs"/>
                <a:sym typeface="Corbel" panose="020B0503020204020204" pitchFamily="34" charset="0"/>
              </a:rPr>
              <a:pPr marL="0" lvl="0" indent="0" algn="r">
                <a:spcBef>
                  <a:spcPct val="0"/>
                </a:spcBef>
                <a:spcAft>
                  <a:spcPct val="0"/>
                </a:spcAft>
                <a:buNone/>
              </a:pPr>
              <a:t>80,000</a:t>
            </a:fld>
            <a:endParaRPr lang="en-AU" sz="1200" noProof="0">
              <a:latin typeface="Corbel" panose="020B0503020204020204" pitchFamily="34" charset="0"/>
              <a:cs typeface="+mn-cs"/>
              <a:sym typeface="Corbel" panose="020B0503020204020204" pitchFamily="34" charset="0"/>
            </a:endParaRPr>
          </a:p>
        </p:txBody>
      </p:sp>
      <p:sp>
        <p:nvSpPr>
          <p:cNvPr id="146" name="Text Placeholder 2">
            <a:extLst>
              <a:ext uri="{FF2B5EF4-FFF2-40B4-BE49-F238E27FC236}">
                <a16:creationId xmlns:a16="http://schemas.microsoft.com/office/drawing/2014/main" id="{7C6F964B-5ECB-8749-CC3A-556FBD3924BB}"/>
              </a:ext>
            </a:extLst>
          </p:cNvPr>
          <p:cNvSpPr>
            <a:spLocks noGrp="1"/>
          </p:cNvSpPr>
          <p:nvPr>
            <p:custDataLst>
              <p:tags r:id="rId21"/>
            </p:custDataLst>
          </p:nvPr>
        </p:nvSpPr>
        <p:spPr bwMode="gray">
          <a:xfrm>
            <a:off x="4200525" y="4281488"/>
            <a:ext cx="430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B7A98398-9EFA-4504-B669-217868390811}" type="datetime'''''''''''''''4''''''0'''''',''00''''''''''''''''''''''''0'''">
              <a:rPr lang="en-AU" sz="1200" noProof="0" smtClean="0">
                <a:effectLst/>
                <a:latin typeface="Corbel" panose="020B0503020204020204" pitchFamily="34" charset="0"/>
                <a:cs typeface="+mn-cs"/>
                <a:sym typeface="Corbel" panose="020B0503020204020204" pitchFamily="34" charset="0"/>
              </a:rPr>
              <a:pPr marL="0" lvl="0" indent="0" algn="r">
                <a:spcBef>
                  <a:spcPct val="0"/>
                </a:spcBef>
                <a:spcAft>
                  <a:spcPct val="0"/>
                </a:spcAft>
                <a:buNone/>
              </a:pPr>
              <a:t>40,000</a:t>
            </a:fld>
            <a:endParaRPr lang="en-AU" sz="1200" noProof="0">
              <a:latin typeface="Corbel" panose="020B0503020204020204" pitchFamily="34" charset="0"/>
              <a:cs typeface="+mn-cs"/>
              <a:sym typeface="Corbel" panose="020B0503020204020204" pitchFamily="34" charset="0"/>
            </a:endParaRPr>
          </a:p>
        </p:txBody>
      </p:sp>
      <p:sp>
        <p:nvSpPr>
          <p:cNvPr id="145" name="Text Placeholder 2">
            <a:extLst>
              <a:ext uri="{FF2B5EF4-FFF2-40B4-BE49-F238E27FC236}">
                <a16:creationId xmlns:a16="http://schemas.microsoft.com/office/drawing/2014/main" id="{9313C5FC-D77C-EF21-C164-DECBD2200DB4}"/>
              </a:ext>
            </a:extLst>
          </p:cNvPr>
          <p:cNvSpPr>
            <a:spLocks noGrp="1"/>
          </p:cNvSpPr>
          <p:nvPr>
            <p:custDataLst>
              <p:tags r:id="rId22"/>
            </p:custDataLst>
          </p:nvPr>
        </p:nvSpPr>
        <p:spPr bwMode="gray">
          <a:xfrm>
            <a:off x="4552950" y="4725988"/>
            <a:ext cx="777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60F26ADE-68AE-4D27-83F9-C897FC1E9057}" type="datetime'''''''''''''''''''0'''''''''''''''''''''''''''''''''''''''''">
              <a:rPr lang="en-AU" sz="1200" noProof="0" smtClean="0">
                <a:effectLst/>
                <a:latin typeface="Corbel" panose="020B0503020204020204" pitchFamily="34" charset="0"/>
                <a:cs typeface="+mn-cs"/>
                <a:sym typeface="Corbel" panose="020B0503020204020204" pitchFamily="34" charset="0"/>
              </a:rPr>
              <a:pPr marL="0" lvl="0" indent="0" algn="r">
                <a:spcBef>
                  <a:spcPct val="0"/>
                </a:spcBef>
                <a:spcAft>
                  <a:spcPct val="0"/>
                </a:spcAft>
                <a:buNone/>
              </a:pPr>
              <a:t>0</a:t>
            </a:fld>
            <a:endParaRPr lang="en-AU" sz="1200" noProof="0">
              <a:latin typeface="Corbel" panose="020B0503020204020204" pitchFamily="34" charset="0"/>
              <a:cs typeface="+mn-cs"/>
              <a:sym typeface="Corbel" panose="020B0503020204020204" pitchFamily="34" charset="0"/>
            </a:endParaRPr>
          </a:p>
        </p:txBody>
      </p:sp>
      <p:sp useBgFill="1">
        <p:nvSpPr>
          <p:cNvPr id="16" name="Freeform 15">
            <a:extLst>
              <a:ext uri="{FF2B5EF4-FFF2-40B4-BE49-F238E27FC236}">
                <a16:creationId xmlns:a16="http://schemas.microsoft.com/office/drawing/2014/main" id="{A19D9BD7-C397-2EB7-CDFF-36859CF7FD22}"/>
              </a:ext>
            </a:extLst>
          </p:cNvPr>
          <p:cNvSpPr/>
          <p:nvPr>
            <p:custDataLst>
              <p:tags r:id="rId23"/>
            </p:custDataLst>
          </p:nvPr>
        </p:nvSpPr>
        <p:spPr bwMode="auto">
          <a:xfrm>
            <a:off x="4910138" y="4594225"/>
            <a:ext cx="527051" cy="198439"/>
          </a:xfrm>
          <a:custGeom>
            <a:avLst/>
            <a:gdLst/>
            <a:ahLst/>
            <a:cxnLst/>
            <a:rect l="0" t="0" r="0" b="0"/>
            <a:pathLst>
              <a:path w="527051" h="198439">
                <a:moveTo>
                  <a:pt x="0" y="141288"/>
                </a:moveTo>
                <a:lnTo>
                  <a:pt x="527050" y="0"/>
                </a:lnTo>
                <a:lnTo>
                  <a:pt x="527050" y="57150"/>
                </a:lnTo>
                <a:lnTo>
                  <a:pt x="0" y="198438"/>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useBgFill="1">
        <p:nvSpPr>
          <p:cNvPr id="12" name="Freeform 11">
            <a:extLst>
              <a:ext uri="{FF2B5EF4-FFF2-40B4-BE49-F238E27FC236}">
                <a16:creationId xmlns:a16="http://schemas.microsoft.com/office/drawing/2014/main" id="{68B92B40-5ED9-F4E3-392A-B7381479B427}"/>
              </a:ext>
            </a:extLst>
          </p:cNvPr>
          <p:cNvSpPr/>
          <p:nvPr>
            <p:custDataLst>
              <p:tags r:id="rId24"/>
            </p:custDataLst>
          </p:nvPr>
        </p:nvSpPr>
        <p:spPr bwMode="auto">
          <a:xfrm>
            <a:off x="4710113" y="4645025"/>
            <a:ext cx="146051" cy="96839"/>
          </a:xfrm>
          <a:custGeom>
            <a:avLst/>
            <a:gdLst/>
            <a:ahLst/>
            <a:cxnLst/>
            <a:rect l="0" t="0" r="0" b="0"/>
            <a:pathLst>
              <a:path w="146051" h="96839">
                <a:moveTo>
                  <a:pt x="0" y="39688"/>
                </a:moveTo>
                <a:lnTo>
                  <a:pt x="146050" y="0"/>
                </a:lnTo>
                <a:lnTo>
                  <a:pt x="146050" y="57150"/>
                </a:lnTo>
                <a:lnTo>
                  <a:pt x="0" y="96838"/>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useBgFill="1">
        <p:nvSpPr>
          <p:cNvPr id="25" name="Freeform 24">
            <a:extLst>
              <a:ext uri="{FF2B5EF4-FFF2-40B4-BE49-F238E27FC236}">
                <a16:creationId xmlns:a16="http://schemas.microsoft.com/office/drawing/2014/main" id="{067BE167-7FF0-65D3-98DD-8F35B005DE82}"/>
              </a:ext>
            </a:extLst>
          </p:cNvPr>
          <p:cNvSpPr/>
          <p:nvPr>
            <p:custDataLst>
              <p:tags r:id="rId25"/>
            </p:custDataLst>
          </p:nvPr>
        </p:nvSpPr>
        <p:spPr bwMode="auto">
          <a:xfrm>
            <a:off x="6473825" y="4594225"/>
            <a:ext cx="527051" cy="198439"/>
          </a:xfrm>
          <a:custGeom>
            <a:avLst/>
            <a:gdLst/>
            <a:ahLst/>
            <a:cxnLst/>
            <a:rect l="0" t="0" r="0" b="0"/>
            <a:pathLst>
              <a:path w="527051" h="198439">
                <a:moveTo>
                  <a:pt x="0" y="141288"/>
                </a:moveTo>
                <a:lnTo>
                  <a:pt x="527050" y="0"/>
                </a:lnTo>
                <a:lnTo>
                  <a:pt x="527050" y="57150"/>
                </a:lnTo>
                <a:lnTo>
                  <a:pt x="0" y="198438"/>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useBgFill="1">
        <p:nvSpPr>
          <p:cNvPr id="42" name="Freeform 41">
            <a:extLst>
              <a:ext uri="{FF2B5EF4-FFF2-40B4-BE49-F238E27FC236}">
                <a16:creationId xmlns:a16="http://schemas.microsoft.com/office/drawing/2014/main" id="{C77D79F6-D266-0C84-6E75-F9787794A192}"/>
              </a:ext>
            </a:extLst>
          </p:cNvPr>
          <p:cNvSpPr/>
          <p:nvPr>
            <p:custDataLst>
              <p:tags r:id="rId26"/>
            </p:custDataLst>
          </p:nvPr>
        </p:nvSpPr>
        <p:spPr bwMode="auto">
          <a:xfrm>
            <a:off x="7254875" y="4594225"/>
            <a:ext cx="527051" cy="198439"/>
          </a:xfrm>
          <a:custGeom>
            <a:avLst/>
            <a:gdLst/>
            <a:ahLst/>
            <a:cxnLst/>
            <a:rect l="0" t="0" r="0" b="0"/>
            <a:pathLst>
              <a:path w="527051" h="198439">
                <a:moveTo>
                  <a:pt x="0" y="141288"/>
                </a:moveTo>
                <a:lnTo>
                  <a:pt x="527050" y="0"/>
                </a:lnTo>
                <a:lnTo>
                  <a:pt x="527050" y="57150"/>
                </a:lnTo>
                <a:lnTo>
                  <a:pt x="0" y="198438"/>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useBgFill="1">
        <p:nvSpPr>
          <p:cNvPr id="22" name="Freeform 21">
            <a:extLst>
              <a:ext uri="{FF2B5EF4-FFF2-40B4-BE49-F238E27FC236}">
                <a16:creationId xmlns:a16="http://schemas.microsoft.com/office/drawing/2014/main" id="{F172C004-EA40-D39F-A36A-709B86CD922E}"/>
              </a:ext>
            </a:extLst>
          </p:cNvPr>
          <p:cNvSpPr/>
          <p:nvPr>
            <p:custDataLst>
              <p:tags r:id="rId27"/>
            </p:custDataLst>
          </p:nvPr>
        </p:nvSpPr>
        <p:spPr bwMode="auto">
          <a:xfrm>
            <a:off x="5691188" y="4594225"/>
            <a:ext cx="527051" cy="198439"/>
          </a:xfrm>
          <a:custGeom>
            <a:avLst/>
            <a:gdLst/>
            <a:ahLst/>
            <a:cxnLst/>
            <a:rect l="0" t="0" r="0" b="0"/>
            <a:pathLst>
              <a:path w="527051" h="198439">
                <a:moveTo>
                  <a:pt x="0" y="141288"/>
                </a:moveTo>
                <a:lnTo>
                  <a:pt x="527050" y="0"/>
                </a:lnTo>
                <a:lnTo>
                  <a:pt x="527050" y="57150"/>
                </a:lnTo>
                <a:lnTo>
                  <a:pt x="0" y="198438"/>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7" name="Freeform 16">
            <a:extLst>
              <a:ext uri="{FF2B5EF4-FFF2-40B4-BE49-F238E27FC236}">
                <a16:creationId xmlns:a16="http://schemas.microsoft.com/office/drawing/2014/main" id="{86E5AC46-7533-3EF1-0357-ABBEB409ABEF}"/>
              </a:ext>
            </a:extLst>
          </p:cNvPr>
          <p:cNvSpPr/>
          <p:nvPr>
            <p:custDataLst>
              <p:tags r:id="rId28"/>
            </p:custDataLst>
          </p:nvPr>
        </p:nvSpPr>
        <p:spPr bwMode="auto">
          <a:xfrm>
            <a:off x="5691188" y="4594225"/>
            <a:ext cx="527051" cy="141289"/>
          </a:xfrm>
          <a:custGeom>
            <a:avLst/>
            <a:gdLst/>
            <a:ahLst/>
            <a:cxnLst/>
            <a:rect l="0" t="0" r="0" b="0"/>
            <a:pathLst>
              <a:path w="527051" h="141289">
                <a:moveTo>
                  <a:pt x="0" y="141288"/>
                </a:moveTo>
                <a:lnTo>
                  <a:pt x="527050" y="0"/>
                </a:lnTo>
              </a:path>
            </a:pathLst>
          </a:cu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11" name="Freeform 10">
            <a:extLst>
              <a:ext uri="{FF2B5EF4-FFF2-40B4-BE49-F238E27FC236}">
                <a16:creationId xmlns:a16="http://schemas.microsoft.com/office/drawing/2014/main" id="{4C89B9DC-07A4-74FF-A097-221DB677AD78}"/>
              </a:ext>
            </a:extLst>
          </p:cNvPr>
          <p:cNvSpPr/>
          <p:nvPr>
            <p:custDataLst>
              <p:tags r:id="rId29"/>
            </p:custDataLst>
          </p:nvPr>
        </p:nvSpPr>
        <p:spPr bwMode="auto">
          <a:xfrm>
            <a:off x="4710113" y="4702175"/>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24" name="Freeform 23">
            <a:extLst>
              <a:ext uri="{FF2B5EF4-FFF2-40B4-BE49-F238E27FC236}">
                <a16:creationId xmlns:a16="http://schemas.microsoft.com/office/drawing/2014/main" id="{ACA498FD-1CC2-B5C9-07AC-BDB4C9F225BC}"/>
              </a:ext>
            </a:extLst>
          </p:cNvPr>
          <p:cNvSpPr/>
          <p:nvPr>
            <p:custDataLst>
              <p:tags r:id="rId30"/>
            </p:custDataLst>
          </p:nvPr>
        </p:nvSpPr>
        <p:spPr bwMode="auto">
          <a:xfrm>
            <a:off x="6473825" y="4651375"/>
            <a:ext cx="527051" cy="141289"/>
          </a:xfrm>
          <a:custGeom>
            <a:avLst/>
            <a:gdLst/>
            <a:ahLst/>
            <a:cxnLst/>
            <a:rect l="0" t="0" r="0" b="0"/>
            <a:pathLst>
              <a:path w="527051" h="141289">
                <a:moveTo>
                  <a:pt x="0" y="141288"/>
                </a:moveTo>
                <a:lnTo>
                  <a:pt x="527050" y="0"/>
                </a:lnTo>
              </a:path>
            </a:pathLst>
          </a:cu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23" name="Freeform 22">
            <a:extLst>
              <a:ext uri="{FF2B5EF4-FFF2-40B4-BE49-F238E27FC236}">
                <a16:creationId xmlns:a16="http://schemas.microsoft.com/office/drawing/2014/main" id="{D86C9CCE-1919-DAE1-6E17-2E2AB376AADA}"/>
              </a:ext>
            </a:extLst>
          </p:cNvPr>
          <p:cNvSpPr/>
          <p:nvPr>
            <p:custDataLst>
              <p:tags r:id="rId31"/>
            </p:custDataLst>
          </p:nvPr>
        </p:nvSpPr>
        <p:spPr bwMode="auto">
          <a:xfrm>
            <a:off x="6473825" y="4594225"/>
            <a:ext cx="527051" cy="141289"/>
          </a:xfrm>
          <a:custGeom>
            <a:avLst/>
            <a:gdLst/>
            <a:ahLst/>
            <a:cxnLst/>
            <a:rect l="0" t="0" r="0" b="0"/>
            <a:pathLst>
              <a:path w="527051" h="141289">
                <a:moveTo>
                  <a:pt x="0" y="141288"/>
                </a:moveTo>
                <a:lnTo>
                  <a:pt x="527050" y="0"/>
                </a:lnTo>
              </a:path>
            </a:pathLst>
          </a:cu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27" name="Freeform 26">
            <a:extLst>
              <a:ext uri="{FF2B5EF4-FFF2-40B4-BE49-F238E27FC236}">
                <a16:creationId xmlns:a16="http://schemas.microsoft.com/office/drawing/2014/main" id="{050D3873-8CD1-6414-C6F9-28726C8916C9}"/>
              </a:ext>
            </a:extLst>
          </p:cNvPr>
          <p:cNvSpPr/>
          <p:nvPr>
            <p:custDataLst>
              <p:tags r:id="rId32"/>
            </p:custDataLst>
          </p:nvPr>
        </p:nvSpPr>
        <p:spPr bwMode="auto">
          <a:xfrm>
            <a:off x="7254875" y="4651375"/>
            <a:ext cx="527051" cy="141289"/>
          </a:xfrm>
          <a:custGeom>
            <a:avLst/>
            <a:gdLst/>
            <a:ahLst/>
            <a:cxnLst/>
            <a:rect l="0" t="0" r="0" b="0"/>
            <a:pathLst>
              <a:path w="527051" h="141289">
                <a:moveTo>
                  <a:pt x="0" y="141288"/>
                </a:moveTo>
                <a:lnTo>
                  <a:pt x="527050" y="0"/>
                </a:lnTo>
              </a:path>
            </a:pathLst>
          </a:cu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20" name="Freeform 19">
            <a:extLst>
              <a:ext uri="{FF2B5EF4-FFF2-40B4-BE49-F238E27FC236}">
                <a16:creationId xmlns:a16="http://schemas.microsoft.com/office/drawing/2014/main" id="{DD010DC3-1C76-888A-53E2-CD0B3679FE9F}"/>
              </a:ext>
            </a:extLst>
          </p:cNvPr>
          <p:cNvSpPr/>
          <p:nvPr>
            <p:custDataLst>
              <p:tags r:id="rId33"/>
            </p:custDataLst>
          </p:nvPr>
        </p:nvSpPr>
        <p:spPr bwMode="auto">
          <a:xfrm>
            <a:off x="5691188" y="4651375"/>
            <a:ext cx="527051" cy="141289"/>
          </a:xfrm>
          <a:custGeom>
            <a:avLst/>
            <a:gdLst/>
            <a:ahLst/>
            <a:cxnLst/>
            <a:rect l="0" t="0" r="0" b="0"/>
            <a:pathLst>
              <a:path w="527051" h="141289">
                <a:moveTo>
                  <a:pt x="0" y="141288"/>
                </a:moveTo>
                <a:lnTo>
                  <a:pt x="527050" y="0"/>
                </a:lnTo>
              </a:path>
            </a:pathLst>
          </a:cu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6" name="Freeform 5">
            <a:extLst>
              <a:ext uri="{FF2B5EF4-FFF2-40B4-BE49-F238E27FC236}">
                <a16:creationId xmlns:a16="http://schemas.microsoft.com/office/drawing/2014/main" id="{6744099E-5F00-7707-F1B4-4980758C41BA}"/>
              </a:ext>
            </a:extLst>
          </p:cNvPr>
          <p:cNvSpPr/>
          <p:nvPr>
            <p:custDataLst>
              <p:tags r:id="rId34"/>
            </p:custDataLst>
          </p:nvPr>
        </p:nvSpPr>
        <p:spPr bwMode="auto">
          <a:xfrm>
            <a:off x="4710113" y="4645025"/>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15" name="Freeform 14">
            <a:extLst>
              <a:ext uri="{FF2B5EF4-FFF2-40B4-BE49-F238E27FC236}">
                <a16:creationId xmlns:a16="http://schemas.microsoft.com/office/drawing/2014/main" id="{EC3CA714-F2CA-D7E0-D9EC-F27F0733BA1B}"/>
              </a:ext>
            </a:extLst>
          </p:cNvPr>
          <p:cNvSpPr/>
          <p:nvPr>
            <p:custDataLst>
              <p:tags r:id="rId35"/>
            </p:custDataLst>
          </p:nvPr>
        </p:nvSpPr>
        <p:spPr bwMode="auto">
          <a:xfrm>
            <a:off x="4910138" y="4651375"/>
            <a:ext cx="527051" cy="141289"/>
          </a:xfrm>
          <a:custGeom>
            <a:avLst/>
            <a:gdLst/>
            <a:ahLst/>
            <a:cxnLst/>
            <a:rect l="0" t="0" r="0" b="0"/>
            <a:pathLst>
              <a:path w="527051" h="141289">
                <a:moveTo>
                  <a:pt x="0" y="141288"/>
                </a:moveTo>
                <a:lnTo>
                  <a:pt x="527050" y="0"/>
                </a:lnTo>
              </a:path>
            </a:pathLst>
          </a:cu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26" name="Freeform 25">
            <a:extLst>
              <a:ext uri="{FF2B5EF4-FFF2-40B4-BE49-F238E27FC236}">
                <a16:creationId xmlns:a16="http://schemas.microsoft.com/office/drawing/2014/main" id="{3A7ECFE0-ED5B-8EEA-9891-BD04574104BC}"/>
              </a:ext>
            </a:extLst>
          </p:cNvPr>
          <p:cNvSpPr/>
          <p:nvPr>
            <p:custDataLst>
              <p:tags r:id="rId36"/>
            </p:custDataLst>
          </p:nvPr>
        </p:nvSpPr>
        <p:spPr bwMode="auto">
          <a:xfrm>
            <a:off x="7254875" y="4594225"/>
            <a:ext cx="527051" cy="141289"/>
          </a:xfrm>
          <a:custGeom>
            <a:avLst/>
            <a:gdLst/>
            <a:ahLst/>
            <a:cxnLst/>
            <a:rect l="0" t="0" r="0" b="0"/>
            <a:pathLst>
              <a:path w="527051" h="141289">
                <a:moveTo>
                  <a:pt x="0" y="141288"/>
                </a:moveTo>
                <a:lnTo>
                  <a:pt x="527050" y="0"/>
                </a:lnTo>
              </a:path>
            </a:pathLst>
          </a:cu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14" name="Freeform 13">
            <a:extLst>
              <a:ext uri="{FF2B5EF4-FFF2-40B4-BE49-F238E27FC236}">
                <a16:creationId xmlns:a16="http://schemas.microsoft.com/office/drawing/2014/main" id="{8BB4E0B6-24CD-48DB-F205-631C0DB4556D}"/>
              </a:ext>
            </a:extLst>
          </p:cNvPr>
          <p:cNvSpPr/>
          <p:nvPr>
            <p:custDataLst>
              <p:tags r:id="rId37"/>
            </p:custDataLst>
          </p:nvPr>
        </p:nvSpPr>
        <p:spPr bwMode="auto">
          <a:xfrm>
            <a:off x="4910138" y="4594225"/>
            <a:ext cx="527051" cy="141289"/>
          </a:xfrm>
          <a:custGeom>
            <a:avLst/>
            <a:gdLst/>
            <a:ahLst/>
            <a:cxnLst/>
            <a:rect l="0" t="0" r="0" b="0"/>
            <a:pathLst>
              <a:path w="527051" h="141289">
                <a:moveTo>
                  <a:pt x="0" y="141288"/>
                </a:moveTo>
                <a:lnTo>
                  <a:pt x="527050" y="0"/>
                </a:lnTo>
              </a:path>
            </a:pathLst>
          </a:cu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cxnSp>
        <p:nvCxnSpPr>
          <p:cNvPr id="130" name="Straight Connector 129">
            <a:extLst>
              <a:ext uri="{FF2B5EF4-FFF2-40B4-BE49-F238E27FC236}">
                <a16:creationId xmlns:a16="http://schemas.microsoft.com/office/drawing/2014/main" id="{453C5487-4891-4C2B-5CB3-9020D0796F7B}"/>
              </a:ext>
            </a:extLst>
          </p:cNvPr>
          <p:cNvCxnSpPr/>
          <p:nvPr>
            <p:custDataLst>
              <p:tags r:id="rId38"/>
            </p:custDataLst>
          </p:nvPr>
        </p:nvCxnSpPr>
        <p:spPr bwMode="gray">
          <a:xfrm>
            <a:off x="7556500" y="2268538"/>
            <a:ext cx="0" cy="373063"/>
          </a:xfrm>
          <a:prstGeom prst="line">
            <a:avLst/>
          </a:prstGeom>
          <a:ln w="12700" cap="flat" cmpd="sng" algn="ctr">
            <a:solidFill>
              <a:schemeClr val="accent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A4F12847-7EDD-C056-7CE6-B3FBDC586EF1}"/>
              </a:ext>
            </a:extLst>
          </p:cNvPr>
          <p:cNvCxnSpPr/>
          <p:nvPr>
            <p:custDataLst>
              <p:tags r:id="rId39"/>
            </p:custDataLst>
          </p:nvPr>
        </p:nvCxnSpPr>
        <p:spPr bwMode="gray">
          <a:xfrm>
            <a:off x="5173663" y="2268538"/>
            <a:ext cx="2382838" cy="0"/>
          </a:xfrm>
          <a:prstGeom prst="line">
            <a:avLst/>
          </a:prstGeom>
          <a:ln w="12700" cap="flat" cmpd="sng" algn="ctr">
            <a:solidFill>
              <a:schemeClr val="accent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8" name="Straight Connector 127">
            <a:extLst>
              <a:ext uri="{FF2B5EF4-FFF2-40B4-BE49-F238E27FC236}">
                <a16:creationId xmlns:a16="http://schemas.microsoft.com/office/drawing/2014/main" id="{09B688E0-958B-531A-D39A-75DBCB246E63}"/>
              </a:ext>
            </a:extLst>
          </p:cNvPr>
          <p:cNvCxnSpPr/>
          <p:nvPr>
            <p:custDataLst>
              <p:tags r:id="rId40"/>
            </p:custDataLst>
          </p:nvPr>
        </p:nvCxnSpPr>
        <p:spPr bwMode="gray">
          <a:xfrm flipV="1">
            <a:off x="5173663" y="2268537"/>
            <a:ext cx="0" cy="2249488"/>
          </a:xfrm>
          <a:prstGeom prst="line">
            <a:avLst/>
          </a:prstGeom>
          <a:ln w="12700" cap="flat" cmpd="sng" algn="ctr">
            <a:solidFill>
              <a:schemeClr val="accent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7" name="Straight Connector 176">
            <a:extLst>
              <a:ext uri="{FF2B5EF4-FFF2-40B4-BE49-F238E27FC236}">
                <a16:creationId xmlns:a16="http://schemas.microsoft.com/office/drawing/2014/main" id="{E7F1CF0D-CCB9-F3A7-5615-9136FF5D99CA}"/>
              </a:ext>
            </a:extLst>
          </p:cNvPr>
          <p:cNvCxnSpPr/>
          <p:nvPr>
            <p:custDataLst>
              <p:tags r:id="rId41"/>
            </p:custDataLst>
          </p:nvPr>
        </p:nvCxnSpPr>
        <p:spPr bwMode="gray">
          <a:xfrm>
            <a:off x="7480300" y="2473325"/>
            <a:ext cx="0" cy="168275"/>
          </a:xfrm>
          <a:prstGeom prst="line">
            <a:avLst/>
          </a:prstGeom>
          <a:ln w="12700" cap="flat" cmpd="sng" algn="ctr">
            <a:solidFill>
              <a:schemeClr val="accent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76" name="Straight Connector 175">
            <a:extLst>
              <a:ext uri="{FF2B5EF4-FFF2-40B4-BE49-F238E27FC236}">
                <a16:creationId xmlns:a16="http://schemas.microsoft.com/office/drawing/2014/main" id="{718C7908-E580-20FB-556E-032699432EEB}"/>
              </a:ext>
            </a:extLst>
          </p:cNvPr>
          <p:cNvCxnSpPr/>
          <p:nvPr>
            <p:custDataLst>
              <p:tags r:id="rId42"/>
            </p:custDataLst>
          </p:nvPr>
        </p:nvCxnSpPr>
        <p:spPr bwMode="gray">
          <a:xfrm>
            <a:off x="6737350" y="2473325"/>
            <a:ext cx="742950" cy="0"/>
          </a:xfrm>
          <a:prstGeom prst="line">
            <a:avLst/>
          </a:prstGeom>
          <a:ln w="12700" cap="flat" cmpd="sng" algn="ctr">
            <a:solidFill>
              <a:schemeClr val="accent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2" name="Straight Connector 171">
            <a:extLst>
              <a:ext uri="{FF2B5EF4-FFF2-40B4-BE49-F238E27FC236}">
                <a16:creationId xmlns:a16="http://schemas.microsoft.com/office/drawing/2014/main" id="{A330C954-5E5D-8369-7E66-F4051B3D1A8E}"/>
              </a:ext>
            </a:extLst>
          </p:cNvPr>
          <p:cNvCxnSpPr/>
          <p:nvPr>
            <p:custDataLst>
              <p:tags r:id="rId43"/>
            </p:custDataLst>
          </p:nvPr>
        </p:nvCxnSpPr>
        <p:spPr bwMode="gray">
          <a:xfrm flipV="1">
            <a:off x="6737350" y="2473324"/>
            <a:ext cx="0" cy="1454150"/>
          </a:xfrm>
          <a:prstGeom prst="line">
            <a:avLst/>
          </a:prstGeom>
          <a:ln w="12700" cap="flat" cmpd="sng" algn="ctr">
            <a:solidFill>
              <a:schemeClr val="accent1"/>
            </a:solidFill>
            <a:prstDash val="solid"/>
            <a:round/>
            <a:headEnd type="triangle" w="med" len="med"/>
            <a:tailEnd type="none" w="med" len="med"/>
          </a:ln>
          <a:effectLst/>
        </p:spPr>
        <p:style>
          <a:lnRef idx="1">
            <a:schemeClr val="dk1"/>
          </a:lnRef>
          <a:fillRef idx="0">
            <a:schemeClr val="dk1"/>
          </a:fillRef>
          <a:effectRef idx="0">
            <a:schemeClr val="dk1"/>
          </a:effectRef>
          <a:fontRef idx="minor">
            <a:schemeClr val="tx1"/>
          </a:fontRef>
        </p:style>
      </p:cxnSp>
      <p:sp>
        <p:nvSpPr>
          <p:cNvPr id="137" name="Text Placeholder 2">
            <a:extLst>
              <a:ext uri="{FF2B5EF4-FFF2-40B4-BE49-F238E27FC236}">
                <a16:creationId xmlns:a16="http://schemas.microsoft.com/office/drawing/2014/main" id="{39544F9F-1605-A30E-C47E-F7667A03E275}"/>
              </a:ext>
            </a:extLst>
          </p:cNvPr>
          <p:cNvSpPr>
            <a:spLocks noGrp="1"/>
          </p:cNvSpPr>
          <p:nvPr>
            <p:custDataLst>
              <p:tags r:id="rId44"/>
            </p:custDataLst>
          </p:nvPr>
        </p:nvSpPr>
        <p:spPr bwMode="auto">
          <a:xfrm>
            <a:off x="6469063" y="4867275"/>
            <a:ext cx="5381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6084BD3B-D404-471C-8841-D2397FDE6E8C}" type="datetime'''''''''''Q''3 ''''''F''Y''''''2''''5'''''''''''''''''''''''">
              <a:rPr lang="en-AU" sz="1200" noProof="0" smtClean="0">
                <a:solidFill>
                  <a:srgbClr val="192954"/>
                </a:solidFill>
                <a:latin typeface="Corbel" panose="020B0503020204020204" pitchFamily="34" charset="0"/>
                <a:cs typeface="+mn-cs"/>
              </a:rPr>
              <a:pPr marL="0" lvl="0" indent="0" algn="ctr">
                <a:spcBef>
                  <a:spcPct val="0"/>
                </a:spcBef>
                <a:spcAft>
                  <a:spcPct val="0"/>
                </a:spcAft>
                <a:buNone/>
                <a:defRPr/>
              </a:pPr>
              <a:t>Q3 FY25</a:t>
            </a:fld>
            <a:endParaRPr kumimoji="0" lang="en-AU" sz="1200" b="0" i="0" strike="noStrike" kern="1200" cap="none" spc="0" normalizeH="0" baseline="0" noProof="0">
              <a:ln>
                <a:noFill/>
              </a:ln>
              <a:solidFill>
                <a:srgbClr val="192954"/>
              </a:solidFill>
              <a:effectLst/>
              <a:uLnTx/>
              <a:uFillTx/>
              <a:latin typeface="Corbel" panose="020B0503020204020204" pitchFamily="34" charset="0"/>
              <a:cs typeface="+mn-cs"/>
              <a:sym typeface="Corbel" panose="020B0503020204020204" pitchFamily="34" charset="0"/>
            </a:endParaRPr>
          </a:p>
        </p:txBody>
      </p:sp>
      <p:sp>
        <p:nvSpPr>
          <p:cNvPr id="80" name="Text Placeholder 2">
            <a:extLst>
              <a:ext uri="{FF2B5EF4-FFF2-40B4-BE49-F238E27FC236}">
                <a16:creationId xmlns:a16="http://schemas.microsoft.com/office/drawing/2014/main" id="{55FDB66A-4FB7-DE74-1AA0-B80FDCAFF657}"/>
              </a:ext>
            </a:extLst>
          </p:cNvPr>
          <p:cNvSpPr>
            <a:spLocks noGrp="1"/>
          </p:cNvSpPr>
          <p:nvPr>
            <p:custDataLst>
              <p:tags r:id="rId45"/>
            </p:custDataLst>
          </p:nvPr>
        </p:nvSpPr>
        <p:spPr bwMode="auto">
          <a:xfrm>
            <a:off x="7237413" y="4867275"/>
            <a:ext cx="5635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21068B7F-F12D-4A63-BCE9-EFB7B6162FA1}" type="datetime'''Q4'''''''' F''''''''Y''''''''''''''''2''''''''''''''''''''5'">
              <a:rPr lang="en-AU" sz="1200" b="1" noProof="0" smtClean="0">
                <a:solidFill>
                  <a:srgbClr val="192954"/>
                </a:solidFill>
                <a:latin typeface="Corbel" panose="020B0503020204020204" pitchFamily="34" charset="0"/>
                <a:cs typeface="+mn-cs"/>
              </a:rPr>
              <a:pPr marL="0" lvl="0" indent="0" algn="ctr">
                <a:spcBef>
                  <a:spcPct val="0"/>
                </a:spcBef>
                <a:spcAft>
                  <a:spcPct val="0"/>
                </a:spcAft>
                <a:buNone/>
                <a:defRPr/>
              </a:pPr>
              <a:t>Q4 FY25</a:t>
            </a:fld>
            <a:endParaRPr kumimoji="0" lang="en-AU" sz="1200" b="1" i="0" strike="noStrike" kern="1200" cap="none" spc="0" normalizeH="0" baseline="0" noProof="0">
              <a:ln>
                <a:noFill/>
              </a:ln>
              <a:solidFill>
                <a:srgbClr val="192954"/>
              </a:solidFill>
              <a:effectLst/>
              <a:uLnTx/>
              <a:uFillTx/>
              <a:latin typeface="Corbel" panose="020B0503020204020204" pitchFamily="34" charset="0"/>
              <a:cs typeface="+mn-cs"/>
              <a:sym typeface="Corbel" panose="020B0503020204020204" pitchFamily="34" charset="0"/>
            </a:endParaRPr>
          </a:p>
        </p:txBody>
      </p:sp>
      <p:sp>
        <p:nvSpPr>
          <p:cNvPr id="136" name="Text Placeholder 2">
            <a:extLst>
              <a:ext uri="{FF2B5EF4-FFF2-40B4-BE49-F238E27FC236}">
                <a16:creationId xmlns:a16="http://schemas.microsoft.com/office/drawing/2014/main" id="{917DF13D-C242-73E8-328C-7CE861DCC186}"/>
              </a:ext>
            </a:extLst>
          </p:cNvPr>
          <p:cNvSpPr>
            <a:spLocks noGrp="1"/>
          </p:cNvSpPr>
          <p:nvPr>
            <p:custDataLst>
              <p:tags r:id="rId46"/>
            </p:custDataLst>
          </p:nvPr>
        </p:nvSpPr>
        <p:spPr bwMode="auto">
          <a:xfrm>
            <a:off x="5681663" y="4867275"/>
            <a:ext cx="5461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6606F1A8-0050-4BAF-9628-97439F38B56B}" type="datetime'Q''''''''''''''''2 ''''''''''F''''Y''''''2''''''''5'''''''''">
              <a:rPr lang="en-AU" sz="1200" noProof="0" smtClean="0">
                <a:solidFill>
                  <a:srgbClr val="192954"/>
                </a:solidFill>
                <a:latin typeface="Corbel" panose="020B0503020204020204" pitchFamily="34" charset="0"/>
                <a:cs typeface="+mn-cs"/>
              </a:rPr>
              <a:pPr marL="0" lvl="0" indent="0" algn="ctr">
                <a:spcBef>
                  <a:spcPct val="0"/>
                </a:spcBef>
                <a:spcAft>
                  <a:spcPct val="0"/>
                </a:spcAft>
                <a:buNone/>
                <a:defRPr/>
              </a:pPr>
              <a:t>Q2 FY25</a:t>
            </a:fld>
            <a:endParaRPr kumimoji="0" lang="en-AU" sz="1200" b="0" i="0" strike="noStrike" kern="1200" cap="none" spc="0" normalizeH="0" baseline="0" noProof="0">
              <a:ln>
                <a:noFill/>
              </a:ln>
              <a:solidFill>
                <a:srgbClr val="192954"/>
              </a:solidFill>
              <a:effectLst/>
              <a:uLnTx/>
              <a:uFillTx/>
              <a:latin typeface="Corbel" panose="020B0503020204020204" pitchFamily="34" charset="0"/>
              <a:cs typeface="+mn-cs"/>
              <a:sym typeface="Corbel" panose="020B0503020204020204" pitchFamily="34" charset="0"/>
            </a:endParaRPr>
          </a:p>
        </p:txBody>
      </p:sp>
      <p:sp>
        <p:nvSpPr>
          <p:cNvPr id="135" name="Text Placeholder 2">
            <a:extLst>
              <a:ext uri="{FF2B5EF4-FFF2-40B4-BE49-F238E27FC236}">
                <a16:creationId xmlns:a16="http://schemas.microsoft.com/office/drawing/2014/main" id="{AC703A4B-61A7-428C-BB5C-F24279D9CE96}"/>
              </a:ext>
            </a:extLst>
          </p:cNvPr>
          <p:cNvSpPr>
            <a:spLocks noGrp="1"/>
          </p:cNvSpPr>
          <p:nvPr>
            <p:custDataLst>
              <p:tags r:id="rId47"/>
            </p:custDataLst>
          </p:nvPr>
        </p:nvSpPr>
        <p:spPr bwMode="auto">
          <a:xfrm>
            <a:off x="4905375" y="4867275"/>
            <a:ext cx="5365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6F169507-9C25-40A1-AFD2-70EF8FB84F48}" type="datetime'''''''''''''''''Q1'' F''''''''''''''''Y''''''''2''5'''''''''">
              <a:rPr lang="en-AU" sz="1200" noProof="0" smtClean="0">
                <a:solidFill>
                  <a:srgbClr val="192954"/>
                </a:solidFill>
                <a:latin typeface="Corbel" panose="020B0503020204020204" pitchFamily="34" charset="0"/>
                <a:cs typeface="+mn-cs"/>
              </a:rPr>
              <a:pPr marL="0" lvl="0" indent="0" algn="ctr">
                <a:spcBef>
                  <a:spcPct val="0"/>
                </a:spcBef>
                <a:spcAft>
                  <a:spcPct val="0"/>
                </a:spcAft>
                <a:buNone/>
                <a:defRPr/>
              </a:pPr>
              <a:t>Q1 FY25</a:t>
            </a:fld>
            <a:endParaRPr kumimoji="0" lang="en-AU" sz="1200" b="0" i="0" strike="noStrike" kern="1200" cap="none" spc="0" normalizeH="0" baseline="0" noProof="0">
              <a:ln>
                <a:noFill/>
              </a:ln>
              <a:solidFill>
                <a:srgbClr val="192954"/>
              </a:solidFill>
              <a:effectLst/>
              <a:uLnTx/>
              <a:uFillTx/>
              <a:latin typeface="Corbel" panose="020B0503020204020204" pitchFamily="34" charset="0"/>
              <a:cs typeface="+mn-cs"/>
              <a:sym typeface="Corbel" panose="020B0503020204020204" pitchFamily="34" charset="0"/>
            </a:endParaRPr>
          </a:p>
        </p:txBody>
      </p:sp>
      <p:sp>
        <p:nvSpPr>
          <p:cNvPr id="139" name="Text Placeholder 2">
            <a:extLst>
              <a:ext uri="{FF2B5EF4-FFF2-40B4-BE49-F238E27FC236}">
                <a16:creationId xmlns:a16="http://schemas.microsoft.com/office/drawing/2014/main" id="{D8B5484A-0579-55AB-162A-2C06D9B2AEDA}"/>
              </a:ext>
            </a:extLst>
          </p:cNvPr>
          <p:cNvSpPr>
            <a:spLocks noGrp="1"/>
          </p:cNvSpPr>
          <p:nvPr>
            <p:custDataLst>
              <p:tags r:id="rId48"/>
            </p:custDataLst>
          </p:nvPr>
        </p:nvSpPr>
        <p:spPr bwMode="auto">
          <a:xfrm>
            <a:off x="6057900" y="2139950"/>
            <a:ext cx="614363" cy="258763"/>
          </a:xfrm>
          <a:prstGeom prst="ellipse">
            <a:avLst/>
          </a:prstGeom>
          <a:solidFill>
            <a:schemeClr val="bg1"/>
          </a:solidFill>
          <a:ln w="9525" cmpd="sng" algn="ctr">
            <a:solidFill>
              <a:schemeClr val="accent1"/>
            </a:solidFill>
          </a:ln>
          <a:effec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ct val="0"/>
              </a:spcAft>
              <a:buClr>
                <a:srgbClr val="2DBEB4"/>
              </a:buClr>
              <a:buSzTx/>
              <a:buFont typeface="Arial" panose="020B0604020202020204" pitchFamily="34" charset="0"/>
              <a:buNone/>
              <a:tabLst/>
              <a:defRPr/>
            </a:pPr>
            <a:fld id="{7070F029-A1AF-4BFE-B3AC-1996C91E8161}" type="datetime'+''1''''''''''0''5''''''''''''%'">
              <a:rPr lang="en-AU" sz="1200" b="1" noProof="0" smtClean="0">
                <a:solidFill>
                  <a:srgbClr val="192954"/>
                </a:solidFill>
                <a:effectLst/>
                <a:latin typeface="Corbel" panose="020B0503020204020204" pitchFamily="34" charset="0"/>
                <a:cs typeface="+mn-cs"/>
              </a:rPr>
              <a:pPr marL="0" marR="0" lvl="0" indent="0" algn="ctr" defTabSz="457200" rtl="0" eaLnBrk="1" fontAlgn="auto" latinLnBrk="0" hangingPunct="1">
                <a:lnSpc>
                  <a:spcPct val="100000"/>
                </a:lnSpc>
                <a:spcBef>
                  <a:spcPct val="0"/>
                </a:spcBef>
                <a:spcAft>
                  <a:spcPct val="0"/>
                </a:spcAft>
                <a:buClr>
                  <a:srgbClr val="2DBEB4"/>
                </a:buClr>
                <a:buSzTx/>
                <a:buFont typeface="Arial" panose="020B0604020202020204" pitchFamily="34" charset="0"/>
                <a:buNone/>
                <a:tabLst/>
                <a:defRPr/>
              </a:pPr>
              <a:t>+105%</a:t>
            </a:fld>
            <a:endParaRPr kumimoji="0" lang="en-AU" sz="1200" b="1" i="0" strike="noStrike" kern="1200" cap="none" spc="0" normalizeH="0" baseline="0" noProof="0">
              <a:ln>
                <a:noFill/>
              </a:ln>
              <a:solidFill>
                <a:srgbClr val="192954"/>
              </a:solidFill>
              <a:effectLst/>
              <a:uLnTx/>
              <a:uFillTx/>
              <a:latin typeface="Corbel" panose="020B0503020204020204" pitchFamily="34" charset="0"/>
              <a:ea typeface="+mn-ea"/>
              <a:cs typeface="+mn-cs"/>
              <a:sym typeface="Corbel" panose="020B0503020204020204" pitchFamily="34" charset="0"/>
            </a:endParaRPr>
          </a:p>
        </p:txBody>
      </p:sp>
      <p:sp>
        <p:nvSpPr>
          <p:cNvPr id="171" name="Text Placeholder 2">
            <a:extLst>
              <a:ext uri="{FF2B5EF4-FFF2-40B4-BE49-F238E27FC236}">
                <a16:creationId xmlns:a16="http://schemas.microsoft.com/office/drawing/2014/main" id="{1C15D279-44CE-3E6D-B957-ADB059CEA6C4}"/>
              </a:ext>
            </a:extLst>
          </p:cNvPr>
          <p:cNvSpPr>
            <a:spLocks noGrp="1"/>
          </p:cNvSpPr>
          <p:nvPr>
            <p:custDataLst>
              <p:tags r:id="rId49"/>
            </p:custDataLst>
          </p:nvPr>
        </p:nvSpPr>
        <p:spPr bwMode="auto">
          <a:xfrm>
            <a:off x="6915150" y="2344738"/>
            <a:ext cx="388938" cy="258763"/>
          </a:xfrm>
          <a:prstGeom prst="ellipse">
            <a:avLst/>
          </a:prstGeom>
          <a:solidFill>
            <a:schemeClr val="bg1"/>
          </a:solidFill>
          <a:ln w="9525" cmpd="sng" algn="ctr">
            <a:solidFill>
              <a:schemeClr val="accent1"/>
            </a:solidFill>
          </a:ln>
          <a:effec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pPr>
            <a:fld id="{093C48A2-6747-41CD-9EF2-2C4D970857CC}" type="datetime'''''''''''''35''''''''''''''''%'''''">
              <a:rPr lang="en-AU" sz="1200" b="1" noProof="0" smtClean="0">
                <a:effectLst/>
                <a:latin typeface="Corbel" panose="020B0503020204020204" pitchFamily="34" charset="0"/>
                <a:cs typeface="+mn-cs"/>
              </a:rPr>
              <a:pPr marL="0" lvl="0" indent="0" algn="ctr">
                <a:spcBef>
                  <a:spcPct val="0"/>
                </a:spcBef>
                <a:spcAft>
                  <a:spcPct val="0"/>
                </a:spcAft>
                <a:buNone/>
              </a:pPr>
              <a:t>35%</a:t>
            </a:fld>
            <a:endParaRPr lang="en-AU" sz="1200" b="1" noProof="0">
              <a:latin typeface="Corbel" panose="020B0503020204020204" pitchFamily="34" charset="0"/>
              <a:cs typeface="+mn-cs"/>
              <a:sym typeface="Corbel" panose="020B0503020204020204" pitchFamily="34" charset="0"/>
            </a:endParaRPr>
          </a:p>
        </p:txBody>
      </p:sp>
      <p:sp>
        <p:nvSpPr>
          <p:cNvPr id="141" name="Rectangle 140">
            <a:extLst>
              <a:ext uri="{FF2B5EF4-FFF2-40B4-BE49-F238E27FC236}">
                <a16:creationId xmlns:a16="http://schemas.microsoft.com/office/drawing/2014/main" id="{328BEF83-03F4-0083-32A0-26B265A1CF8E}"/>
              </a:ext>
            </a:extLst>
          </p:cNvPr>
          <p:cNvSpPr/>
          <p:nvPr/>
        </p:nvSpPr>
        <p:spPr>
          <a:xfrm>
            <a:off x="4250749" y="1474806"/>
            <a:ext cx="3657600" cy="3960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Corbel" panose="020B0503020204020204" pitchFamily="34" charset="0"/>
                <a:ea typeface="+mn-ea"/>
                <a:cs typeface="+mn-cs"/>
              </a:rPr>
              <a:t>Structural &amp; Functional Scan Analysis</a:t>
            </a:r>
          </a:p>
        </p:txBody>
      </p:sp>
      <p:sp>
        <p:nvSpPr>
          <p:cNvPr id="197" name="Rectangle 196">
            <a:extLst>
              <a:ext uri="{FF2B5EF4-FFF2-40B4-BE49-F238E27FC236}">
                <a16:creationId xmlns:a16="http://schemas.microsoft.com/office/drawing/2014/main" id="{217E5F28-BA9F-065F-7559-91CE0E7E18B3}"/>
              </a:ext>
            </a:extLst>
          </p:cNvPr>
          <p:cNvSpPr/>
          <p:nvPr/>
        </p:nvSpPr>
        <p:spPr>
          <a:xfrm>
            <a:off x="644525" y="5257770"/>
            <a:ext cx="3268086" cy="13010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marR="0" lvl="0" algn="l" defTabSz="914400" rtl="0" eaLnBrk="1" fontAlgn="auto" latinLnBrk="0" hangingPunct="1">
              <a:lnSpc>
                <a:spcPct val="100000"/>
              </a:lnSpc>
              <a:spcBef>
                <a:spcPts val="600"/>
              </a:spcBef>
              <a:spcAft>
                <a:spcPts val="600"/>
              </a:spcAft>
              <a:buClrTx/>
              <a:buSzTx/>
              <a:tabLst/>
              <a:defRPr/>
            </a:pPr>
            <a:r>
              <a:rPr kumimoji="0" lang="en-AU" sz="1200" b="0" i="0" u="none" strike="noStrike" kern="1200" cap="none" spc="0" normalizeH="0" baseline="0" noProof="0">
                <a:ln>
                  <a:noFill/>
                </a:ln>
                <a:solidFill>
                  <a:srgbClr val="002060"/>
                </a:solidFill>
                <a:effectLst/>
                <a:uLnTx/>
                <a:uFillTx/>
                <a:latin typeface="Corbel"/>
              </a:rPr>
              <a:t>4DMedical delivering XV Technology® at </a:t>
            </a:r>
            <a:r>
              <a:rPr kumimoji="0" lang="en-AU" sz="1200" b="1" i="0" u="none" strike="noStrike" kern="1200" cap="none" spc="0" normalizeH="0" baseline="0" noProof="0">
                <a:ln>
                  <a:noFill/>
                </a:ln>
                <a:solidFill>
                  <a:srgbClr val="002060"/>
                </a:solidFill>
                <a:effectLst/>
                <a:uLnTx/>
                <a:uFillTx/>
                <a:latin typeface="Corbel"/>
              </a:rPr>
              <a:t>388 sites globally at 30 June 2025, growing 60% year-on-year</a:t>
            </a:r>
            <a:r>
              <a:rPr kumimoji="0" lang="en-AU" sz="1200" b="0" i="0" u="none" strike="noStrike" kern="1200" cap="none" spc="0" normalizeH="0" baseline="0" noProof="0">
                <a:ln>
                  <a:noFill/>
                </a:ln>
                <a:solidFill>
                  <a:srgbClr val="002060"/>
                </a:solidFill>
                <a:effectLst/>
                <a:uLnTx/>
                <a:uFillTx/>
                <a:latin typeface="Corbel"/>
              </a:rPr>
              <a:t>, reflecting sustained growth across our Radiology and Hospital networks, third party distributor networks, and Olympus </a:t>
            </a:r>
            <a:r>
              <a:rPr lang="en-AU" sz="1200" noProof="0" err="1">
                <a:solidFill>
                  <a:srgbClr val="002060"/>
                </a:solidFill>
                <a:latin typeface="Corbel"/>
              </a:rPr>
              <a:t>SeleCT</a:t>
            </a:r>
            <a:r>
              <a:rPr lang="en-AU" sz="1200" noProof="0">
                <a:solidFill>
                  <a:srgbClr val="002060"/>
                </a:solidFill>
                <a:latin typeface="Corbel"/>
              </a:rPr>
              <a:t>™</a:t>
            </a:r>
            <a:r>
              <a:rPr kumimoji="0" lang="en-AU" sz="1200" b="0" i="0" u="none" strike="noStrike" kern="1200" cap="none" spc="0" normalizeH="0" baseline="0" noProof="0">
                <a:ln>
                  <a:noFill/>
                </a:ln>
                <a:solidFill>
                  <a:srgbClr val="002060"/>
                </a:solidFill>
                <a:effectLst/>
                <a:uLnTx/>
                <a:uFillTx/>
                <a:latin typeface="Corbel"/>
              </a:rPr>
              <a:t> screening sites.</a:t>
            </a:r>
            <a:endParaRPr lang="en-AU" sz="1200" b="0" i="0" u="none" strike="noStrike" kern="1200" cap="none" spc="0" normalizeH="0" baseline="0" noProof="0">
              <a:ln>
                <a:noFill/>
              </a:ln>
              <a:solidFill>
                <a:srgbClr val="002060"/>
              </a:solidFill>
              <a:effectLst/>
              <a:uLnTx/>
              <a:uFillTx/>
              <a:latin typeface="Corbel"/>
            </a:endParaRPr>
          </a:p>
        </p:txBody>
      </p:sp>
      <p:sp>
        <p:nvSpPr>
          <p:cNvPr id="198" name="Rectangle 197">
            <a:extLst>
              <a:ext uri="{FF2B5EF4-FFF2-40B4-BE49-F238E27FC236}">
                <a16:creationId xmlns:a16="http://schemas.microsoft.com/office/drawing/2014/main" id="{29039F71-6867-ECBA-6143-559A06266DB8}"/>
              </a:ext>
            </a:extLst>
          </p:cNvPr>
          <p:cNvSpPr/>
          <p:nvPr/>
        </p:nvSpPr>
        <p:spPr>
          <a:xfrm>
            <a:off x="4761872" y="5207979"/>
            <a:ext cx="3206418" cy="13153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spcAft>
                <a:spcPts val="600"/>
              </a:spcAft>
              <a:defRPr/>
            </a:pPr>
            <a:r>
              <a:rPr lang="en-AU" sz="1200" noProof="0">
                <a:solidFill>
                  <a:srgbClr val="002060"/>
                </a:solidFill>
                <a:latin typeface="Corbel"/>
              </a:rPr>
              <a:t>4DMedical delivered </a:t>
            </a:r>
            <a:r>
              <a:rPr lang="en-AU" sz="1200" b="1" noProof="0">
                <a:solidFill>
                  <a:srgbClr val="002060"/>
                </a:solidFill>
                <a:latin typeface="Corbel"/>
              </a:rPr>
              <a:t>194,789 scans in FY25</a:t>
            </a:r>
            <a:r>
              <a:rPr lang="en-AU" sz="1200" noProof="0">
                <a:solidFill>
                  <a:srgbClr val="002060"/>
                </a:solidFill>
                <a:latin typeface="Corbel"/>
              </a:rPr>
              <a:t>, with over 74,000 scans in Q4 FY25 alone, up 35% quarter-on-quarter. Significant uplift driven by the subscription-based product portfolio, notably </a:t>
            </a:r>
            <a:r>
              <a:rPr lang="en-AU" sz="1200" noProof="0" err="1">
                <a:solidFill>
                  <a:srgbClr val="002060"/>
                </a:solidFill>
                <a:latin typeface="Corbel"/>
              </a:rPr>
              <a:t>LDAi</a:t>
            </a:r>
            <a:r>
              <a:rPr lang="en-AU" sz="1200" noProof="0">
                <a:solidFill>
                  <a:srgbClr val="002060"/>
                </a:solidFill>
                <a:latin typeface="Corbel"/>
              </a:rPr>
              <a:t>™, </a:t>
            </a:r>
            <a:r>
              <a:rPr lang="en-AU" sz="1200" noProof="0" err="1">
                <a:solidFill>
                  <a:srgbClr val="002060"/>
                </a:solidFill>
                <a:latin typeface="Corbel"/>
              </a:rPr>
              <a:t>LDAf</a:t>
            </a:r>
            <a:r>
              <a:rPr lang="en-AU" sz="1200" noProof="0">
                <a:solidFill>
                  <a:srgbClr val="002060"/>
                </a:solidFill>
                <a:latin typeface="Corbel"/>
              </a:rPr>
              <a:t>™, </a:t>
            </a:r>
            <a:r>
              <a:rPr lang="en-AU" sz="1200" noProof="0" err="1">
                <a:solidFill>
                  <a:srgbClr val="002060"/>
                </a:solidFill>
                <a:latin typeface="Corbel"/>
              </a:rPr>
              <a:t>SeleCT</a:t>
            </a:r>
            <a:r>
              <a:rPr lang="en-AU" sz="1200" noProof="0">
                <a:solidFill>
                  <a:srgbClr val="002060"/>
                </a:solidFill>
                <a:latin typeface="Corbel"/>
              </a:rPr>
              <a:t>™ screening, IQ-UIP™ analysis, as well as research and demonstration sites.</a:t>
            </a:r>
            <a:r>
              <a:rPr lang="en-AU" sz="1200" b="1" noProof="0">
                <a:solidFill>
                  <a:srgbClr val="002060"/>
                </a:solidFill>
                <a:latin typeface="Corbel"/>
              </a:rPr>
              <a:t> </a:t>
            </a:r>
            <a:endParaRPr kumimoji="0" lang="en-AU" sz="1200" b="1" i="0" u="none" strike="noStrike" kern="1200" cap="none" spc="0" normalizeH="0" baseline="0" noProof="0">
              <a:ln>
                <a:noFill/>
              </a:ln>
              <a:solidFill>
                <a:srgbClr val="002060"/>
              </a:solidFill>
              <a:effectLst/>
              <a:uLnTx/>
              <a:uFillTx/>
              <a:latin typeface="Corbel" panose="020B0503020204020204" pitchFamily="34" charset="0"/>
              <a:ea typeface="+mn-ea"/>
              <a:cs typeface="+mn-cs"/>
            </a:endParaRPr>
          </a:p>
        </p:txBody>
      </p:sp>
      <p:sp>
        <p:nvSpPr>
          <p:cNvPr id="13" name="Rectangle 12">
            <a:extLst>
              <a:ext uri="{FF2B5EF4-FFF2-40B4-BE49-F238E27FC236}">
                <a16:creationId xmlns:a16="http://schemas.microsoft.com/office/drawing/2014/main" id="{C567CCF0-3C97-5AC1-9A18-D54AE23D9057}"/>
              </a:ext>
            </a:extLst>
          </p:cNvPr>
          <p:cNvSpPr/>
          <p:nvPr/>
        </p:nvSpPr>
        <p:spPr>
          <a:xfrm>
            <a:off x="11729720" y="6438969"/>
            <a:ext cx="280250" cy="309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noProof="0"/>
          </a:p>
        </p:txBody>
      </p:sp>
      <p:sp>
        <p:nvSpPr>
          <p:cNvPr id="7" name="Title 2">
            <a:extLst>
              <a:ext uri="{FF2B5EF4-FFF2-40B4-BE49-F238E27FC236}">
                <a16:creationId xmlns:a16="http://schemas.microsoft.com/office/drawing/2014/main" id="{08664A5B-2F6F-7623-BAF1-3D5598DDE085}"/>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marR="0" lvl="0" indent="0" algn="l" defTabSz="457200" rtl="0" eaLnBrk="1" fontAlgn="auto" latinLnBrk="0" hangingPunct="1">
              <a:lnSpc>
                <a:spcPct val="80000"/>
              </a:lnSpc>
              <a:spcBef>
                <a:spcPct val="0"/>
              </a:spcBef>
              <a:spcAft>
                <a:spcPts val="0"/>
              </a:spcAft>
              <a:buClrTx/>
              <a:buSzTx/>
              <a:buFontTx/>
              <a:buNone/>
              <a:tabLst/>
              <a:defRPr/>
            </a:pPr>
            <a:r>
              <a:rPr kumimoji="0" lang="en-AU" sz="2800" b="0" i="0" u="none" strike="noStrike" kern="1200" cap="none" spc="0" normalizeH="0" baseline="0" noProof="0">
                <a:ln>
                  <a:noFill/>
                </a:ln>
                <a:solidFill>
                  <a:prstClr val="white"/>
                </a:solidFill>
                <a:effectLst/>
                <a:uLnTx/>
                <a:uFillTx/>
                <a:latin typeface="Corbel" panose="020B0503020204020204" pitchFamily="34" charset="0"/>
                <a:ea typeface="+mj-ea"/>
                <a:cs typeface="Arial" panose="020B0604020202020204" pitchFamily="34" charset="0"/>
              </a:rPr>
              <a:t>4DMedical SaaS revenue building momentum, driven by increased fundamentals of layering growth in site numbers and scan volume, throughout FY2025</a:t>
            </a:r>
          </a:p>
        </p:txBody>
      </p:sp>
      <p:cxnSp>
        <p:nvCxnSpPr>
          <p:cNvPr id="3" name="Straight Connector 2">
            <a:extLst>
              <a:ext uri="{FF2B5EF4-FFF2-40B4-BE49-F238E27FC236}">
                <a16:creationId xmlns:a16="http://schemas.microsoft.com/office/drawing/2014/main" id="{E06358D4-DCBC-06E9-23CB-C92512F2550C}"/>
              </a:ext>
            </a:extLst>
          </p:cNvPr>
          <p:cNvCxnSpPr/>
          <p:nvPr>
            <p:custDataLst>
              <p:tags r:id="rId50"/>
            </p:custDataLst>
          </p:nvPr>
        </p:nvCxnSpPr>
        <p:spPr bwMode="auto">
          <a:xfrm flipH="1">
            <a:off x="593725" y="4816475"/>
            <a:ext cx="50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B05F1B4F-A574-82DD-4C31-136E021D1DF1}"/>
              </a:ext>
            </a:extLst>
          </p:cNvPr>
          <p:cNvCxnSpPr/>
          <p:nvPr>
            <p:custDataLst>
              <p:tags r:id="rId51"/>
            </p:custDataLst>
          </p:nvPr>
        </p:nvCxnSpPr>
        <p:spPr bwMode="auto">
          <a:xfrm flipH="1">
            <a:off x="593725" y="2565400"/>
            <a:ext cx="50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E579BB36-5507-C681-5D58-F4F80C9AB861}"/>
              </a:ext>
            </a:extLst>
          </p:cNvPr>
          <p:cNvCxnSpPr/>
          <p:nvPr>
            <p:custDataLst>
              <p:tags r:id="rId52"/>
            </p:custDataLst>
          </p:nvPr>
        </p:nvCxnSpPr>
        <p:spPr bwMode="auto">
          <a:xfrm flipH="1">
            <a:off x="593725" y="4578350"/>
            <a:ext cx="50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CE22FF59-BA1D-5B4A-F67E-923ABA69E46A}"/>
              </a:ext>
            </a:extLst>
          </p:cNvPr>
          <p:cNvCxnSpPr/>
          <p:nvPr>
            <p:custDataLst>
              <p:tags r:id="rId53"/>
            </p:custDataLst>
          </p:nvPr>
        </p:nvCxnSpPr>
        <p:spPr bwMode="auto">
          <a:xfrm flipH="1">
            <a:off x="593725" y="3236913"/>
            <a:ext cx="50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D7906752-19A0-7CB3-C1D8-EA8BE3C033BB}"/>
              </a:ext>
            </a:extLst>
          </p:cNvPr>
          <p:cNvCxnSpPr/>
          <p:nvPr>
            <p:custDataLst>
              <p:tags r:id="rId54"/>
            </p:custDataLst>
          </p:nvPr>
        </p:nvCxnSpPr>
        <p:spPr bwMode="auto">
          <a:xfrm flipH="1">
            <a:off x="593725" y="3908425"/>
            <a:ext cx="50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47" name="Chart 46">
            <a:extLst>
              <a:ext uri="{FF2B5EF4-FFF2-40B4-BE49-F238E27FC236}">
                <a16:creationId xmlns:a16="http://schemas.microsoft.com/office/drawing/2014/main" id="{F71C1D21-81C3-026A-D30C-B3DD9810543C}"/>
              </a:ext>
            </a:extLst>
          </p:cNvPr>
          <p:cNvGraphicFramePr/>
          <p:nvPr>
            <p:custDataLst>
              <p:tags r:id="rId55"/>
            </p:custDataLst>
            <p:extLst>
              <p:ext uri="{D42A27DB-BD31-4B8C-83A1-F6EECF244321}">
                <p14:modId xmlns:p14="http://schemas.microsoft.com/office/powerpoint/2010/main" val="4287110191"/>
              </p:ext>
            </p:extLst>
          </p:nvPr>
        </p:nvGraphicFramePr>
        <p:xfrm>
          <a:off x="561975" y="2482850"/>
          <a:ext cx="3189288" cy="2416175"/>
        </p:xfrm>
        <a:graphic>
          <a:graphicData uri="http://schemas.openxmlformats.org/drawingml/2006/chart">
            <c:chart xmlns:c="http://schemas.openxmlformats.org/drawingml/2006/chart" xmlns:r="http://schemas.openxmlformats.org/officeDocument/2006/relationships" r:id="rId101"/>
          </a:graphicData>
        </a:graphic>
      </p:graphicFrame>
      <p:sp>
        <p:nvSpPr>
          <p:cNvPr id="18" name="Text Placeholder 2">
            <a:extLst>
              <a:ext uri="{FF2B5EF4-FFF2-40B4-BE49-F238E27FC236}">
                <a16:creationId xmlns:a16="http://schemas.microsoft.com/office/drawing/2014/main" id="{6117DE10-DEBF-F5E8-F376-12E5F9306465}"/>
              </a:ext>
            </a:extLst>
          </p:cNvPr>
          <p:cNvSpPr>
            <a:spLocks noGrp="1"/>
          </p:cNvSpPr>
          <p:nvPr>
            <p:custDataLst>
              <p:tags r:id="rId56"/>
            </p:custDataLst>
          </p:nvPr>
        </p:nvSpPr>
        <p:spPr bwMode="gray">
          <a:xfrm>
            <a:off x="266700" y="3817938"/>
            <a:ext cx="2254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CE1393F7-DF46-400F-BAC0-62BA892987AB}" type="datetime'''''3''0''''''''''''''0'''''''''''''''">
              <a:rPr lang="en-AU" sz="1200" noProof="0" smtClean="0">
                <a:latin typeface="Corbel" panose="020B0503020204020204" pitchFamily="34" charset="0"/>
                <a:cs typeface="+mn-cs"/>
                <a:sym typeface="Corbel" panose="020B0503020204020204" pitchFamily="34" charset="0"/>
              </a:rPr>
              <a:pPr marL="0" lvl="0" indent="0" algn="r">
                <a:spcBef>
                  <a:spcPct val="0"/>
                </a:spcBef>
                <a:spcAft>
                  <a:spcPct val="0"/>
                </a:spcAft>
                <a:buNone/>
              </a:pPr>
              <a:t>300</a:t>
            </a:fld>
            <a:endParaRPr lang="en-AU" sz="1200" noProof="0">
              <a:latin typeface="Corbel" panose="020B0503020204020204" pitchFamily="34" charset="0"/>
              <a:cs typeface="+mn-cs"/>
              <a:sym typeface="Corbel" panose="020B0503020204020204" pitchFamily="34" charset="0"/>
            </a:endParaRPr>
          </a:p>
        </p:txBody>
      </p:sp>
      <p:sp>
        <p:nvSpPr>
          <p:cNvPr id="21" name="Text Placeholder 2">
            <a:extLst>
              <a:ext uri="{FF2B5EF4-FFF2-40B4-BE49-F238E27FC236}">
                <a16:creationId xmlns:a16="http://schemas.microsoft.com/office/drawing/2014/main" id="{29BF1CB0-EDDA-A931-04B8-AE059F3A94D6}"/>
              </a:ext>
            </a:extLst>
          </p:cNvPr>
          <p:cNvSpPr>
            <a:spLocks noGrp="1"/>
          </p:cNvSpPr>
          <p:nvPr>
            <p:custDataLst>
              <p:tags r:id="rId57"/>
            </p:custDataLst>
          </p:nvPr>
        </p:nvSpPr>
        <p:spPr bwMode="gray">
          <a:xfrm>
            <a:off x="257175" y="2474913"/>
            <a:ext cx="2349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2DDDB9A3-F384-49B4-8DE7-5C59C3D22F65}" type="datetime'''''''''''''''''''''''''''''''''4''''''''''''''''''00'''''">
              <a:rPr lang="en-AU" sz="1200" noProof="0" smtClean="0">
                <a:latin typeface="Corbel" panose="020B0503020204020204" pitchFamily="34" charset="0"/>
                <a:cs typeface="+mn-cs"/>
                <a:sym typeface="Corbel" panose="020B0503020204020204" pitchFamily="34" charset="0"/>
              </a:rPr>
              <a:pPr marL="0" lvl="0" indent="0" algn="r">
                <a:spcBef>
                  <a:spcPct val="0"/>
                </a:spcBef>
                <a:spcAft>
                  <a:spcPct val="0"/>
                </a:spcAft>
                <a:buNone/>
              </a:pPr>
              <a:t>400</a:t>
            </a:fld>
            <a:endParaRPr lang="en-AU" sz="1200" noProof="0">
              <a:latin typeface="Corbel" panose="020B0503020204020204" pitchFamily="34" charset="0"/>
              <a:cs typeface="+mn-cs"/>
              <a:sym typeface="Corbel" panose="020B0503020204020204" pitchFamily="34" charset="0"/>
            </a:endParaRPr>
          </a:p>
        </p:txBody>
      </p:sp>
      <p:sp>
        <p:nvSpPr>
          <p:cNvPr id="55" name="Text Placeholder 2">
            <a:extLst>
              <a:ext uri="{FF2B5EF4-FFF2-40B4-BE49-F238E27FC236}">
                <a16:creationId xmlns:a16="http://schemas.microsoft.com/office/drawing/2014/main" id="{D2B2FEC2-8A8A-9CE2-D556-FA4CC6B04A29}"/>
              </a:ext>
            </a:extLst>
          </p:cNvPr>
          <p:cNvSpPr>
            <a:spLocks noGrp="1"/>
          </p:cNvSpPr>
          <p:nvPr>
            <p:custDataLst>
              <p:tags r:id="rId58"/>
            </p:custDataLst>
          </p:nvPr>
        </p:nvSpPr>
        <p:spPr bwMode="gray">
          <a:xfrm>
            <a:off x="271463" y="4487863"/>
            <a:ext cx="2206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97A80BFA-F5CE-49D9-AFDB-C75E9D47E7E1}" type="datetime'''''2''''''''''''''''''''''''''''''5''''''''0'''''''">
              <a:rPr lang="en-AU" sz="1200" noProof="0" smtClean="0">
                <a:effectLst/>
                <a:latin typeface="Corbel" panose="020B0503020204020204" pitchFamily="34" charset="0"/>
                <a:cs typeface="+mn-cs"/>
                <a:sym typeface="Corbel" panose="020B0503020204020204" pitchFamily="34" charset="0"/>
              </a:rPr>
              <a:pPr marL="0" lvl="0" indent="0" algn="r">
                <a:spcBef>
                  <a:spcPct val="0"/>
                </a:spcBef>
                <a:spcAft>
                  <a:spcPct val="0"/>
                </a:spcAft>
                <a:buNone/>
              </a:pPr>
              <a:t>250</a:t>
            </a:fld>
            <a:endParaRPr lang="en-AU" sz="1200" noProof="0">
              <a:latin typeface="Corbel" panose="020B0503020204020204" pitchFamily="34" charset="0"/>
              <a:cs typeface="+mn-cs"/>
              <a:sym typeface="Corbel" panose="020B0503020204020204" pitchFamily="34" charset="0"/>
            </a:endParaRPr>
          </a:p>
        </p:txBody>
      </p:sp>
      <p:sp>
        <p:nvSpPr>
          <p:cNvPr id="19" name="Text Placeholder 2">
            <a:extLst>
              <a:ext uri="{FF2B5EF4-FFF2-40B4-BE49-F238E27FC236}">
                <a16:creationId xmlns:a16="http://schemas.microsoft.com/office/drawing/2014/main" id="{A81C9043-0B9F-1294-6ED2-D5783C69419F}"/>
              </a:ext>
            </a:extLst>
          </p:cNvPr>
          <p:cNvSpPr>
            <a:spLocks noGrp="1"/>
          </p:cNvSpPr>
          <p:nvPr>
            <p:custDataLst>
              <p:tags r:id="rId59"/>
            </p:custDataLst>
          </p:nvPr>
        </p:nvSpPr>
        <p:spPr bwMode="gray">
          <a:xfrm>
            <a:off x="274638" y="3146425"/>
            <a:ext cx="2174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EE6B590D-8587-4C15-B63A-7EA1339218F3}" type="datetime'''3''''''''''5''''''0'''''''''">
              <a:rPr lang="en-AU" sz="1200" noProof="0" smtClean="0">
                <a:latin typeface="Corbel" panose="020B0503020204020204" pitchFamily="34" charset="0"/>
                <a:cs typeface="+mn-cs"/>
                <a:sym typeface="Corbel" panose="020B0503020204020204" pitchFamily="34" charset="0"/>
              </a:rPr>
              <a:pPr marL="0" lvl="0" indent="0" algn="r">
                <a:spcBef>
                  <a:spcPct val="0"/>
                </a:spcBef>
                <a:spcAft>
                  <a:spcPct val="0"/>
                </a:spcAft>
                <a:buNone/>
              </a:pPr>
              <a:t>350</a:t>
            </a:fld>
            <a:endParaRPr lang="en-AU" sz="1200" noProof="0">
              <a:latin typeface="Corbel" panose="020B0503020204020204" pitchFamily="34" charset="0"/>
              <a:cs typeface="+mn-cs"/>
              <a:sym typeface="Corbel" panose="020B0503020204020204" pitchFamily="34" charset="0"/>
            </a:endParaRPr>
          </a:p>
        </p:txBody>
      </p:sp>
      <p:sp useBgFill="1">
        <p:nvSpPr>
          <p:cNvPr id="46" name="Freeform 45">
            <a:extLst>
              <a:ext uri="{FF2B5EF4-FFF2-40B4-BE49-F238E27FC236}">
                <a16:creationId xmlns:a16="http://schemas.microsoft.com/office/drawing/2014/main" id="{31C5BDE8-B580-D7B5-1A92-77BF733516B6}"/>
              </a:ext>
            </a:extLst>
          </p:cNvPr>
          <p:cNvSpPr/>
          <p:nvPr>
            <p:custDataLst>
              <p:tags r:id="rId60"/>
            </p:custDataLst>
          </p:nvPr>
        </p:nvSpPr>
        <p:spPr bwMode="auto">
          <a:xfrm>
            <a:off x="571500" y="4703763"/>
            <a:ext cx="146051" cy="96838"/>
          </a:xfrm>
          <a:custGeom>
            <a:avLst/>
            <a:gdLst/>
            <a:ahLst/>
            <a:cxnLst/>
            <a:rect l="0" t="0" r="0" b="0"/>
            <a:pathLst>
              <a:path w="146051" h="96838">
                <a:moveTo>
                  <a:pt x="0" y="39687"/>
                </a:moveTo>
                <a:lnTo>
                  <a:pt x="146050" y="0"/>
                </a:lnTo>
                <a:lnTo>
                  <a:pt x="146050" y="57150"/>
                </a:lnTo>
                <a:lnTo>
                  <a:pt x="0" y="96837"/>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4" name="Freeform 43">
            <a:extLst>
              <a:ext uri="{FF2B5EF4-FFF2-40B4-BE49-F238E27FC236}">
                <a16:creationId xmlns:a16="http://schemas.microsoft.com/office/drawing/2014/main" id="{2D2935D5-2FB2-F2C7-E52E-0D2FA9EBB281}"/>
              </a:ext>
            </a:extLst>
          </p:cNvPr>
          <p:cNvSpPr/>
          <p:nvPr>
            <p:custDataLst>
              <p:tags r:id="rId61"/>
            </p:custDataLst>
          </p:nvPr>
        </p:nvSpPr>
        <p:spPr bwMode="auto">
          <a:xfrm>
            <a:off x="571500" y="4703763"/>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45" name="Freeform 44">
            <a:extLst>
              <a:ext uri="{FF2B5EF4-FFF2-40B4-BE49-F238E27FC236}">
                <a16:creationId xmlns:a16="http://schemas.microsoft.com/office/drawing/2014/main" id="{A7364466-45ED-1C7C-26D0-D160310B5630}"/>
              </a:ext>
            </a:extLst>
          </p:cNvPr>
          <p:cNvSpPr/>
          <p:nvPr>
            <p:custDataLst>
              <p:tags r:id="rId62"/>
            </p:custDataLst>
          </p:nvPr>
        </p:nvSpPr>
        <p:spPr bwMode="auto">
          <a:xfrm>
            <a:off x="571500" y="4760913"/>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cxnSp>
        <p:nvCxnSpPr>
          <p:cNvPr id="30" name="Straight Connector 29">
            <a:extLst>
              <a:ext uri="{FF2B5EF4-FFF2-40B4-BE49-F238E27FC236}">
                <a16:creationId xmlns:a16="http://schemas.microsoft.com/office/drawing/2014/main" id="{54AB1110-43FC-8D58-D4C1-A31F64691C60}"/>
              </a:ext>
            </a:extLst>
          </p:cNvPr>
          <p:cNvCxnSpPr/>
          <p:nvPr>
            <p:custDataLst>
              <p:tags r:id="rId63"/>
            </p:custDataLst>
          </p:nvPr>
        </p:nvCxnSpPr>
        <p:spPr bwMode="gray">
          <a:xfrm>
            <a:off x="3668713" y="2254250"/>
            <a:ext cx="0" cy="152400"/>
          </a:xfrm>
          <a:prstGeom prst="line">
            <a:avLst/>
          </a:prstGeom>
          <a:ln w="12700" cap="flat" cmpd="sng" algn="ctr">
            <a:solidFill>
              <a:schemeClr val="accent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6EF75959-C26B-32A0-1931-1CFF66744B8C}"/>
              </a:ext>
            </a:extLst>
          </p:cNvPr>
          <p:cNvCxnSpPr/>
          <p:nvPr>
            <p:custDataLst>
              <p:tags r:id="rId64"/>
            </p:custDataLst>
          </p:nvPr>
        </p:nvCxnSpPr>
        <p:spPr bwMode="gray">
          <a:xfrm>
            <a:off x="720725" y="2254250"/>
            <a:ext cx="2947988" cy="0"/>
          </a:xfrm>
          <a:prstGeom prst="line">
            <a:avLst/>
          </a:prstGeom>
          <a:ln w="12700" cap="flat" cmpd="sng" algn="ctr">
            <a:solidFill>
              <a:schemeClr val="accent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DDECB0A1-761E-E135-FE2B-D9F5DCD6803C}"/>
              </a:ext>
            </a:extLst>
          </p:cNvPr>
          <p:cNvCxnSpPr/>
          <p:nvPr>
            <p:custDataLst>
              <p:tags r:id="rId65"/>
            </p:custDataLst>
          </p:nvPr>
        </p:nvCxnSpPr>
        <p:spPr bwMode="gray">
          <a:xfrm flipV="1">
            <a:off x="720725" y="2254251"/>
            <a:ext cx="0" cy="2112963"/>
          </a:xfrm>
          <a:prstGeom prst="line">
            <a:avLst/>
          </a:prstGeom>
          <a:ln w="12700" cap="flat" cmpd="sng" algn="ctr">
            <a:solidFill>
              <a:schemeClr val="accent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8" name="Text Placeholder 2">
            <a:extLst>
              <a:ext uri="{FF2B5EF4-FFF2-40B4-BE49-F238E27FC236}">
                <a16:creationId xmlns:a16="http://schemas.microsoft.com/office/drawing/2014/main" id="{684BB9FA-81A4-1792-C5E9-7D2C85EFDBA3}"/>
              </a:ext>
            </a:extLst>
          </p:cNvPr>
          <p:cNvSpPr>
            <a:spLocks noGrp="1"/>
          </p:cNvSpPr>
          <p:nvPr>
            <p:custDataLst>
              <p:tags r:id="rId66"/>
            </p:custDataLst>
          </p:nvPr>
        </p:nvSpPr>
        <p:spPr bwMode="auto">
          <a:xfrm>
            <a:off x="2644775" y="4867275"/>
            <a:ext cx="5381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pPr>
            <a:fld id="{9002BAA4-4804-41E8-9044-EE355CA82853}" type="datetime'''''''''''''''Q''3 ''''''''''F''''''''''''''Y''''''2''''5'">
              <a:rPr lang="en-AU" sz="1200" noProof="0" smtClean="0">
                <a:latin typeface="Corbel" panose="020B0503020204020204" pitchFamily="34" charset="0"/>
                <a:cs typeface="+mn-cs"/>
              </a:rPr>
              <a:pPr marL="0" lvl="0" indent="0" algn="ctr">
                <a:spcBef>
                  <a:spcPct val="0"/>
                </a:spcBef>
                <a:spcAft>
                  <a:spcPct val="0"/>
                </a:spcAft>
                <a:buNone/>
              </a:pPr>
              <a:t>Q3 FY25</a:t>
            </a:fld>
            <a:endParaRPr lang="en-AU" sz="1200" noProof="0">
              <a:latin typeface="Corbel" panose="020B0503020204020204" pitchFamily="34" charset="0"/>
              <a:cs typeface="+mn-cs"/>
              <a:sym typeface="Corbel" panose="020B0503020204020204" pitchFamily="34" charset="0"/>
            </a:endParaRPr>
          </a:p>
        </p:txBody>
      </p:sp>
      <p:sp>
        <p:nvSpPr>
          <p:cNvPr id="39" name="Text Placeholder 2">
            <a:extLst>
              <a:ext uri="{FF2B5EF4-FFF2-40B4-BE49-F238E27FC236}">
                <a16:creationId xmlns:a16="http://schemas.microsoft.com/office/drawing/2014/main" id="{7A576FB5-074F-84B2-8D3C-B19BCD82FA40}"/>
              </a:ext>
            </a:extLst>
          </p:cNvPr>
          <p:cNvSpPr>
            <a:spLocks noGrp="1"/>
          </p:cNvSpPr>
          <p:nvPr>
            <p:custDataLst>
              <p:tags r:id="rId67"/>
            </p:custDataLst>
          </p:nvPr>
        </p:nvSpPr>
        <p:spPr bwMode="gray">
          <a:xfrm>
            <a:off x="3533775" y="2444750"/>
            <a:ext cx="2698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pPr>
            <a:fld id="{0CD5F7F7-9F00-4CB7-95EC-6791E2C5494E}" type="datetime'3''''''''''''''''''''''''''88'''''''''">
              <a:rPr lang="en-AU" sz="1200" noProof="0" smtClean="0">
                <a:latin typeface="Corbel" panose="020B0503020204020204" pitchFamily="34" charset="0"/>
                <a:cs typeface="+mn-cs"/>
              </a:rPr>
              <a:pPr marL="0" lvl="0" indent="0" algn="ctr">
                <a:spcBef>
                  <a:spcPct val="0"/>
                </a:spcBef>
                <a:spcAft>
                  <a:spcPct val="0"/>
                </a:spcAft>
                <a:buNone/>
              </a:pPr>
              <a:t>388</a:t>
            </a:fld>
            <a:endParaRPr lang="en-AU" sz="1200" noProof="0">
              <a:latin typeface="Corbel" panose="020B0503020204020204" pitchFamily="34" charset="0"/>
              <a:cs typeface="+mn-cs"/>
              <a:sym typeface="Corbel" panose="020B0503020204020204" pitchFamily="34" charset="0"/>
            </a:endParaRPr>
          </a:p>
        </p:txBody>
      </p:sp>
      <p:sp>
        <p:nvSpPr>
          <p:cNvPr id="40" name="Text Placeholder 2">
            <a:extLst>
              <a:ext uri="{FF2B5EF4-FFF2-40B4-BE49-F238E27FC236}">
                <a16:creationId xmlns:a16="http://schemas.microsoft.com/office/drawing/2014/main" id="{87A5C7EA-BDD4-6746-8D44-420E91A9B077}"/>
              </a:ext>
            </a:extLst>
          </p:cNvPr>
          <p:cNvSpPr>
            <a:spLocks noGrp="1"/>
          </p:cNvSpPr>
          <p:nvPr>
            <p:custDataLst>
              <p:tags r:id="rId68"/>
            </p:custDataLst>
          </p:nvPr>
        </p:nvSpPr>
        <p:spPr bwMode="auto">
          <a:xfrm>
            <a:off x="3387725" y="4867275"/>
            <a:ext cx="5635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pPr>
            <a:fld id="{F482FEF6-DC04-4254-B3F7-940E827EF030}" type="datetime'''''''''''''''''Q''''4 ''''''''''F''Y''2''5'''''''">
              <a:rPr lang="en-AU" sz="1200" b="1" noProof="0" smtClean="0">
                <a:latin typeface="Corbel" panose="020B0503020204020204" pitchFamily="34" charset="0"/>
                <a:cs typeface="+mn-cs"/>
              </a:rPr>
              <a:pPr marL="0" lvl="0" indent="0" algn="ctr">
                <a:spcBef>
                  <a:spcPct val="0"/>
                </a:spcBef>
                <a:spcAft>
                  <a:spcPct val="0"/>
                </a:spcAft>
                <a:buNone/>
              </a:pPr>
              <a:t>Q4 FY25</a:t>
            </a:fld>
            <a:endParaRPr lang="en-AU" sz="1200" b="1" noProof="0">
              <a:latin typeface="Corbel" panose="020B0503020204020204" pitchFamily="34" charset="0"/>
              <a:cs typeface="+mn-cs"/>
              <a:sym typeface="Corbel" panose="020B0503020204020204" pitchFamily="34" charset="0"/>
            </a:endParaRPr>
          </a:p>
        </p:txBody>
      </p:sp>
      <p:sp>
        <p:nvSpPr>
          <p:cNvPr id="35" name="Text Placeholder 2">
            <a:extLst>
              <a:ext uri="{FF2B5EF4-FFF2-40B4-BE49-F238E27FC236}">
                <a16:creationId xmlns:a16="http://schemas.microsoft.com/office/drawing/2014/main" id="{CD897159-8C4C-6414-340E-582BB6DCBD8E}"/>
              </a:ext>
            </a:extLst>
          </p:cNvPr>
          <p:cNvSpPr>
            <a:spLocks noGrp="1"/>
          </p:cNvSpPr>
          <p:nvPr>
            <p:custDataLst>
              <p:tags r:id="rId69"/>
            </p:custDataLst>
          </p:nvPr>
        </p:nvSpPr>
        <p:spPr bwMode="gray">
          <a:xfrm>
            <a:off x="2027238" y="3613150"/>
            <a:ext cx="260350"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pPr>
            <a:fld id="{984FA23A-100C-4AC4-822B-B307B1AF3FB3}" type="datetime'''''3''''''''''''''''''''''''0''''''''''''''''''''''1'''''''">
              <a:rPr lang="en-AU" sz="1200" noProof="0" smtClean="0">
                <a:effectLst/>
                <a:latin typeface="Corbel" panose="020B0503020204020204" pitchFamily="34" charset="0"/>
                <a:cs typeface="+mn-cs"/>
              </a:rPr>
              <a:pPr marL="0" lvl="0" indent="0" algn="ctr">
                <a:spcBef>
                  <a:spcPct val="0"/>
                </a:spcBef>
                <a:spcAft>
                  <a:spcPct val="0"/>
                </a:spcAft>
                <a:buNone/>
              </a:pPr>
              <a:t>301</a:t>
            </a:fld>
            <a:endParaRPr lang="en-AU" sz="1200" noProof="0">
              <a:latin typeface="Corbel" panose="020B0503020204020204" pitchFamily="34" charset="0"/>
              <a:cs typeface="+mn-cs"/>
              <a:sym typeface="Corbel" panose="020B0503020204020204" pitchFamily="34" charset="0"/>
            </a:endParaRPr>
          </a:p>
        </p:txBody>
      </p:sp>
      <p:sp>
        <p:nvSpPr>
          <p:cNvPr id="37" name="Text Placeholder 2">
            <a:extLst>
              <a:ext uri="{FF2B5EF4-FFF2-40B4-BE49-F238E27FC236}">
                <a16:creationId xmlns:a16="http://schemas.microsoft.com/office/drawing/2014/main" id="{632C25E7-0CCD-8FFA-D6C0-151E4F769F1D}"/>
              </a:ext>
            </a:extLst>
          </p:cNvPr>
          <p:cNvSpPr>
            <a:spLocks noGrp="1"/>
          </p:cNvSpPr>
          <p:nvPr>
            <p:custDataLst>
              <p:tags r:id="rId70"/>
            </p:custDataLst>
          </p:nvPr>
        </p:nvSpPr>
        <p:spPr bwMode="gray">
          <a:xfrm>
            <a:off x="2782888" y="2808288"/>
            <a:ext cx="2619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pPr>
            <a:fld id="{BBDD93FD-6803-4A5C-BB41-27E7CE20D3DA}" type="datetime'''''''''''''''''''''''3''''''''''''''6''1'''''">
              <a:rPr lang="en-AU" sz="1200" noProof="0" smtClean="0">
                <a:latin typeface="Corbel" panose="020B0503020204020204" pitchFamily="34" charset="0"/>
                <a:cs typeface="+mn-cs"/>
              </a:rPr>
              <a:pPr marL="0" lvl="0" indent="0" algn="ctr">
                <a:spcBef>
                  <a:spcPct val="0"/>
                </a:spcBef>
                <a:spcAft>
                  <a:spcPct val="0"/>
                </a:spcAft>
                <a:buNone/>
              </a:pPr>
              <a:t>361</a:t>
            </a:fld>
            <a:endParaRPr lang="en-AU" sz="1200" noProof="0">
              <a:latin typeface="Corbel" panose="020B0503020204020204" pitchFamily="34" charset="0"/>
              <a:cs typeface="+mn-cs"/>
              <a:sym typeface="Corbel" panose="020B0503020204020204" pitchFamily="34" charset="0"/>
            </a:endParaRPr>
          </a:p>
        </p:txBody>
      </p:sp>
      <p:sp>
        <p:nvSpPr>
          <p:cNvPr id="36" name="Text Placeholder 2">
            <a:extLst>
              <a:ext uri="{FF2B5EF4-FFF2-40B4-BE49-F238E27FC236}">
                <a16:creationId xmlns:a16="http://schemas.microsoft.com/office/drawing/2014/main" id="{1D34CF86-F129-ADD0-9203-AC425FC80EC7}"/>
              </a:ext>
            </a:extLst>
          </p:cNvPr>
          <p:cNvSpPr>
            <a:spLocks noGrp="1"/>
          </p:cNvSpPr>
          <p:nvPr>
            <p:custDataLst>
              <p:tags r:id="rId71"/>
            </p:custDataLst>
          </p:nvPr>
        </p:nvSpPr>
        <p:spPr bwMode="auto">
          <a:xfrm>
            <a:off x="1884363" y="4867275"/>
            <a:ext cx="5461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pPr>
            <a:fld id="{C264D368-AB8C-4152-901A-3561E63B6ECF}" type="datetime'''''''''''''Q''''''''''''''''2'' ''F''Y''25'''''">
              <a:rPr lang="en-AU" sz="1200" noProof="0" smtClean="0">
                <a:latin typeface="Corbel" panose="020B0503020204020204" pitchFamily="34" charset="0"/>
                <a:cs typeface="+mn-cs"/>
              </a:rPr>
              <a:pPr marL="0" lvl="0" indent="0" algn="ctr">
                <a:spcBef>
                  <a:spcPct val="0"/>
                </a:spcBef>
                <a:spcAft>
                  <a:spcPct val="0"/>
                </a:spcAft>
                <a:buNone/>
              </a:pPr>
              <a:t>Q2 FY25</a:t>
            </a:fld>
            <a:endParaRPr lang="en-AU" sz="1200" noProof="0">
              <a:latin typeface="Corbel" panose="020B0503020204020204" pitchFamily="34" charset="0"/>
              <a:cs typeface="+mn-cs"/>
              <a:sym typeface="Corbel" panose="020B0503020204020204" pitchFamily="34" charset="0"/>
            </a:endParaRPr>
          </a:p>
        </p:txBody>
      </p:sp>
      <p:sp>
        <p:nvSpPr>
          <p:cNvPr id="34" name="Text Placeholder 2">
            <a:extLst>
              <a:ext uri="{FF2B5EF4-FFF2-40B4-BE49-F238E27FC236}">
                <a16:creationId xmlns:a16="http://schemas.microsoft.com/office/drawing/2014/main" id="{2AA11A08-58B2-645B-7B00-F2858D04C8DD}"/>
              </a:ext>
            </a:extLst>
          </p:cNvPr>
          <p:cNvSpPr>
            <a:spLocks noGrp="1"/>
          </p:cNvSpPr>
          <p:nvPr>
            <p:custDataLst>
              <p:tags r:id="rId72"/>
            </p:custDataLst>
          </p:nvPr>
        </p:nvSpPr>
        <p:spPr bwMode="auto">
          <a:xfrm>
            <a:off x="1131888" y="4867275"/>
            <a:ext cx="5365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pPr>
            <a:fld id="{667637DF-9C51-4163-AE31-77F7AA9FD817}" type="datetime'Q''1'''''' ''''F''''''''''''''''''Y''2''''''''''''''''5'''''''">
              <a:rPr lang="en-AU" sz="1200" noProof="0" smtClean="0">
                <a:latin typeface="Corbel" panose="020B0503020204020204" pitchFamily="34" charset="0"/>
                <a:cs typeface="+mn-cs"/>
              </a:rPr>
              <a:pPr marL="0" lvl="0" indent="0" algn="ctr">
                <a:spcBef>
                  <a:spcPct val="0"/>
                </a:spcBef>
                <a:spcAft>
                  <a:spcPct val="0"/>
                </a:spcAft>
                <a:buNone/>
              </a:pPr>
              <a:t>Q1 FY25</a:t>
            </a:fld>
            <a:endParaRPr lang="en-AU" sz="1200" noProof="0">
              <a:latin typeface="Corbel" panose="020B0503020204020204" pitchFamily="34" charset="0"/>
              <a:cs typeface="+mn-cs"/>
              <a:sym typeface="Corbel" panose="020B0503020204020204" pitchFamily="34" charset="0"/>
            </a:endParaRPr>
          </a:p>
        </p:txBody>
      </p:sp>
      <p:sp>
        <p:nvSpPr>
          <p:cNvPr id="33" name="Text Placeholder 2">
            <a:extLst>
              <a:ext uri="{FF2B5EF4-FFF2-40B4-BE49-F238E27FC236}">
                <a16:creationId xmlns:a16="http://schemas.microsoft.com/office/drawing/2014/main" id="{95A70A4B-2BB7-1EE8-9C27-7AEF3E5EFB99}"/>
              </a:ext>
            </a:extLst>
          </p:cNvPr>
          <p:cNvSpPr>
            <a:spLocks noGrp="1"/>
          </p:cNvSpPr>
          <p:nvPr>
            <p:custDataLst>
              <p:tags r:id="rId73"/>
            </p:custDataLst>
          </p:nvPr>
        </p:nvSpPr>
        <p:spPr bwMode="gray">
          <a:xfrm>
            <a:off x="1274763" y="4016375"/>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pPr>
            <a:fld id="{F5BAD9D5-0E67-44C5-B00B-81DA99907BD1}" type="datetime'''''''''''''''''''2''''''''''''''''''7''''1'''''''''''''">
              <a:rPr lang="en-AU" sz="1200" noProof="0" smtClean="0">
                <a:latin typeface="Corbel" panose="020B0503020204020204" pitchFamily="34" charset="0"/>
                <a:cs typeface="+mn-cs"/>
              </a:rPr>
              <a:pPr marL="0" lvl="0" indent="0" algn="ctr">
                <a:spcBef>
                  <a:spcPct val="0"/>
                </a:spcBef>
                <a:spcAft>
                  <a:spcPct val="0"/>
                </a:spcAft>
                <a:buNone/>
              </a:pPr>
              <a:t>271</a:t>
            </a:fld>
            <a:endParaRPr lang="en-AU" sz="1200" noProof="0">
              <a:latin typeface="Corbel" panose="020B0503020204020204" pitchFamily="34" charset="0"/>
              <a:cs typeface="+mn-cs"/>
              <a:sym typeface="Corbel" panose="020B0503020204020204" pitchFamily="34" charset="0"/>
            </a:endParaRPr>
          </a:p>
        </p:txBody>
      </p:sp>
      <p:sp>
        <p:nvSpPr>
          <p:cNvPr id="32" name="Text Placeholder 2">
            <a:extLst>
              <a:ext uri="{FF2B5EF4-FFF2-40B4-BE49-F238E27FC236}">
                <a16:creationId xmlns:a16="http://schemas.microsoft.com/office/drawing/2014/main" id="{36B93B93-7589-D713-CBEC-6A176B3BDF2B}"/>
              </a:ext>
            </a:extLst>
          </p:cNvPr>
          <p:cNvSpPr>
            <a:spLocks noGrp="1"/>
          </p:cNvSpPr>
          <p:nvPr>
            <p:custDataLst>
              <p:tags r:id="rId74"/>
            </p:custDataLst>
          </p:nvPr>
        </p:nvSpPr>
        <p:spPr bwMode="auto">
          <a:xfrm>
            <a:off x="365125" y="4867275"/>
            <a:ext cx="5588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pPr>
            <a:fld id="{397BFCDE-FEB4-4CFE-905A-5D9DD7DFC200}" type="datetime'Q''''4 ''''''''''''''''''''''''''F''''''''Y''2''''''''''4'''''">
              <a:rPr lang="en-AU" sz="1200" noProof="0" smtClean="0">
                <a:latin typeface="Corbel" panose="020B0503020204020204" pitchFamily="34" charset="0"/>
                <a:cs typeface="+mn-cs"/>
              </a:rPr>
              <a:pPr marL="0" lvl="0" indent="0" algn="ctr">
                <a:spcBef>
                  <a:spcPct val="0"/>
                </a:spcBef>
                <a:spcAft>
                  <a:spcPct val="0"/>
                </a:spcAft>
                <a:buNone/>
              </a:pPr>
              <a:t>Q4 FY24</a:t>
            </a:fld>
            <a:endParaRPr lang="en-AU" sz="1200" noProof="0">
              <a:latin typeface="Corbel" panose="020B0503020204020204" pitchFamily="34" charset="0"/>
              <a:cs typeface="+mn-cs"/>
              <a:sym typeface="Corbel" panose="020B0503020204020204" pitchFamily="34" charset="0"/>
            </a:endParaRPr>
          </a:p>
        </p:txBody>
      </p:sp>
      <p:sp useBgFill="1">
        <p:nvSpPr>
          <p:cNvPr id="31" name="Text Placeholder 2">
            <a:extLst>
              <a:ext uri="{FF2B5EF4-FFF2-40B4-BE49-F238E27FC236}">
                <a16:creationId xmlns:a16="http://schemas.microsoft.com/office/drawing/2014/main" id="{FB6DF269-27F9-E4B4-CDCC-EE566CDD7302}"/>
              </a:ext>
            </a:extLst>
          </p:cNvPr>
          <p:cNvSpPr>
            <a:spLocks noGrp="1"/>
          </p:cNvSpPr>
          <p:nvPr>
            <p:custDataLst>
              <p:tags r:id="rId75"/>
            </p:custDataLst>
          </p:nvPr>
        </p:nvSpPr>
        <p:spPr bwMode="gray">
          <a:xfrm>
            <a:off x="682625" y="4405313"/>
            <a:ext cx="279400" cy="182563"/>
          </a:xfrm>
          <a:prstGeom prst="rect">
            <a:avLst/>
          </a:prstGeom>
          <a:ln>
            <a:noFill/>
          </a:ln>
          <a:effectLst/>
        </p:spPr>
        <p:txBody>
          <a:bodyPr vert="horz" wrap="none" lIns="22225" tIns="0" rIns="22225" bIns="0" rtlCol="0" anchor="b">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pPr>
            <a:fld id="{EA0E7A65-30ED-4F97-82E0-69B5E72633B4}" type="datetime'2''''''''''''''''''''''4''''''''''''''''''''''''''2'''''''">
              <a:rPr lang="en-AU" sz="1200" noProof="0" smtClean="0">
                <a:effectLst/>
                <a:latin typeface="Corbel" panose="020B0503020204020204" pitchFamily="34" charset="0"/>
                <a:cs typeface="+mn-cs"/>
              </a:rPr>
              <a:pPr marL="0" lvl="0" indent="0" algn="ctr">
                <a:spcBef>
                  <a:spcPct val="0"/>
                </a:spcBef>
                <a:spcAft>
                  <a:spcPct val="0"/>
                </a:spcAft>
                <a:buNone/>
              </a:pPr>
              <a:t>242</a:t>
            </a:fld>
            <a:endParaRPr lang="en-AU" sz="1200" noProof="0">
              <a:latin typeface="Corbel" panose="020B0503020204020204" pitchFamily="34" charset="0"/>
              <a:cs typeface="+mn-cs"/>
              <a:sym typeface="Corbel" panose="020B0503020204020204" pitchFamily="34" charset="0"/>
            </a:endParaRPr>
          </a:p>
        </p:txBody>
      </p:sp>
      <p:sp>
        <p:nvSpPr>
          <p:cNvPr id="41" name="Text Placeholder 2">
            <a:extLst>
              <a:ext uri="{FF2B5EF4-FFF2-40B4-BE49-F238E27FC236}">
                <a16:creationId xmlns:a16="http://schemas.microsoft.com/office/drawing/2014/main" id="{762152AD-799A-1DC2-22A7-0ADA55FEA81A}"/>
              </a:ext>
            </a:extLst>
          </p:cNvPr>
          <p:cNvSpPr>
            <a:spLocks noGrp="1"/>
          </p:cNvSpPr>
          <p:nvPr>
            <p:custDataLst>
              <p:tags r:id="rId76"/>
            </p:custDataLst>
          </p:nvPr>
        </p:nvSpPr>
        <p:spPr bwMode="auto">
          <a:xfrm>
            <a:off x="1933575" y="2125663"/>
            <a:ext cx="522288" cy="258763"/>
          </a:xfrm>
          <a:prstGeom prst="ellipse">
            <a:avLst/>
          </a:prstGeom>
          <a:solidFill>
            <a:schemeClr val="bg1"/>
          </a:solidFill>
          <a:ln w="9525" cmpd="sng" algn="ctr">
            <a:solidFill>
              <a:schemeClr val="accent1"/>
            </a:solidFill>
          </a:ln>
          <a:effec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pPr>
            <a:fld id="{D9805877-E17C-4770-8A8B-4E86E00EEF65}" type="datetime'''+''''''''''''''''6''0''''%'''''''''''''''''''''">
              <a:rPr lang="en-AU" sz="1200" b="1" noProof="0" smtClean="0">
                <a:effectLst/>
                <a:latin typeface="Corbel" panose="020B0503020204020204" pitchFamily="34" charset="0"/>
                <a:cs typeface="+mn-cs"/>
              </a:rPr>
              <a:pPr marL="0" lvl="0" indent="0" algn="ctr">
                <a:spcBef>
                  <a:spcPct val="0"/>
                </a:spcBef>
                <a:spcAft>
                  <a:spcPct val="0"/>
                </a:spcAft>
                <a:buNone/>
              </a:pPr>
              <a:t>+60%</a:t>
            </a:fld>
            <a:endParaRPr lang="en-AU" sz="1200" b="1" noProof="0">
              <a:latin typeface="Corbel" panose="020B0503020204020204" pitchFamily="34" charset="0"/>
              <a:cs typeface="+mn-cs"/>
              <a:sym typeface="Corbel" panose="020B0503020204020204" pitchFamily="34" charset="0"/>
            </a:endParaRPr>
          </a:p>
        </p:txBody>
      </p:sp>
      <p:graphicFrame>
        <p:nvGraphicFramePr>
          <p:cNvPr id="48" name="Chart 47">
            <a:extLst>
              <a:ext uri="{FF2B5EF4-FFF2-40B4-BE49-F238E27FC236}">
                <a16:creationId xmlns:a16="http://schemas.microsoft.com/office/drawing/2014/main" id="{A5D9841F-ECE6-4ED2-B455-7175885E2B62}"/>
              </a:ext>
            </a:extLst>
          </p:cNvPr>
          <p:cNvGraphicFramePr/>
          <p:nvPr>
            <p:custDataLst>
              <p:tags r:id="rId77"/>
            </p:custDataLst>
            <p:extLst>
              <p:ext uri="{D42A27DB-BD31-4B8C-83A1-F6EECF244321}">
                <p14:modId xmlns:p14="http://schemas.microsoft.com/office/powerpoint/2010/main" val="246336195"/>
              </p:ext>
            </p:extLst>
          </p:nvPr>
        </p:nvGraphicFramePr>
        <p:xfrm>
          <a:off x="8523288" y="2428875"/>
          <a:ext cx="3289300" cy="2470150"/>
        </p:xfrm>
        <a:graphic>
          <a:graphicData uri="http://schemas.openxmlformats.org/drawingml/2006/chart">
            <c:chart xmlns:c="http://schemas.openxmlformats.org/drawingml/2006/chart" xmlns:r="http://schemas.openxmlformats.org/officeDocument/2006/relationships" r:id="rId102"/>
          </a:graphicData>
        </a:graphic>
      </p:graphicFrame>
      <p:sp>
        <p:nvSpPr>
          <p:cNvPr id="268" name="Text Placeholder 2">
            <a:extLst>
              <a:ext uri="{FF2B5EF4-FFF2-40B4-BE49-F238E27FC236}">
                <a16:creationId xmlns:a16="http://schemas.microsoft.com/office/drawing/2014/main" id="{5732C5A8-36C5-4E29-5C15-83001EF2DD30}"/>
              </a:ext>
            </a:extLst>
          </p:cNvPr>
          <p:cNvSpPr>
            <a:spLocks noGrp="1"/>
          </p:cNvSpPr>
          <p:nvPr>
            <p:custDataLst>
              <p:tags r:id="rId78"/>
            </p:custDataLst>
          </p:nvPr>
        </p:nvSpPr>
        <p:spPr bwMode="gray">
          <a:xfrm>
            <a:off x="8267700" y="4341813"/>
            <a:ext cx="1857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33082E1C-826F-4C3B-BC7D-FE9CDF3A297A}" type="datetime'''''''''''''1''''.''''''''''''''''''''0'''">
              <a:rPr lang="en-AU" sz="1200" noProof="0" smtClean="0">
                <a:latin typeface="Corbel" panose="020B0503020204020204" pitchFamily="34" charset="0"/>
                <a:cs typeface="+mn-cs"/>
                <a:sym typeface="Corbel" panose="020B0503020204020204" pitchFamily="34" charset="0"/>
              </a:rPr>
              <a:pPr marL="0" lvl="0" indent="0" algn="r">
                <a:spcBef>
                  <a:spcPct val="0"/>
                </a:spcBef>
                <a:spcAft>
                  <a:spcPct val="0"/>
                </a:spcAft>
                <a:buNone/>
              </a:pPr>
              <a:t>1.0</a:t>
            </a:fld>
            <a:endParaRPr lang="en-AU" sz="1200" noProof="0">
              <a:latin typeface="Corbel" panose="020B0503020204020204" pitchFamily="34" charset="0"/>
              <a:cs typeface="+mn-cs"/>
              <a:sym typeface="Corbel" panose="020B0503020204020204" pitchFamily="34" charset="0"/>
            </a:endParaRPr>
          </a:p>
        </p:txBody>
      </p:sp>
      <p:sp>
        <p:nvSpPr>
          <p:cNvPr id="269" name="Text Placeholder 2">
            <a:extLst>
              <a:ext uri="{FF2B5EF4-FFF2-40B4-BE49-F238E27FC236}">
                <a16:creationId xmlns:a16="http://schemas.microsoft.com/office/drawing/2014/main" id="{32D26FB3-6274-4BEE-172A-5A950EE97A60}"/>
              </a:ext>
            </a:extLst>
          </p:cNvPr>
          <p:cNvSpPr>
            <a:spLocks noGrp="1"/>
          </p:cNvSpPr>
          <p:nvPr>
            <p:custDataLst>
              <p:tags r:id="rId79"/>
            </p:custDataLst>
          </p:nvPr>
        </p:nvSpPr>
        <p:spPr bwMode="gray">
          <a:xfrm>
            <a:off x="8258175" y="3957638"/>
            <a:ext cx="1952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B4FE011D-BB2C-4A96-AAD6-1FBD713F6DC4}" type="datetime'''2''''''''''''''''''''''''''''''''''''.''''''''''0'''">
              <a:rPr lang="en-AU" sz="1200" noProof="0" smtClean="0">
                <a:latin typeface="Corbel" panose="020B0503020204020204" pitchFamily="34" charset="0"/>
                <a:cs typeface="+mn-cs"/>
                <a:sym typeface="Corbel" panose="020B0503020204020204" pitchFamily="34" charset="0"/>
              </a:rPr>
              <a:pPr marL="0" lvl="0" indent="0" algn="r">
                <a:spcBef>
                  <a:spcPct val="0"/>
                </a:spcBef>
                <a:spcAft>
                  <a:spcPct val="0"/>
                </a:spcAft>
                <a:buNone/>
              </a:pPr>
              <a:t>2.0</a:t>
            </a:fld>
            <a:endParaRPr lang="en-AU" sz="1200" noProof="0">
              <a:latin typeface="Corbel" panose="020B0503020204020204" pitchFamily="34" charset="0"/>
              <a:cs typeface="+mn-cs"/>
              <a:sym typeface="Corbel" panose="020B0503020204020204" pitchFamily="34" charset="0"/>
            </a:endParaRPr>
          </a:p>
        </p:txBody>
      </p:sp>
      <p:sp>
        <p:nvSpPr>
          <p:cNvPr id="270" name="Text Placeholder 2">
            <a:extLst>
              <a:ext uri="{FF2B5EF4-FFF2-40B4-BE49-F238E27FC236}">
                <a16:creationId xmlns:a16="http://schemas.microsoft.com/office/drawing/2014/main" id="{2BBE97D8-1F2E-9CD1-C0ED-EF33ACAB7F38}"/>
              </a:ext>
            </a:extLst>
          </p:cNvPr>
          <p:cNvSpPr>
            <a:spLocks noGrp="1"/>
          </p:cNvSpPr>
          <p:nvPr>
            <p:custDataLst>
              <p:tags r:id="rId80"/>
            </p:custDataLst>
          </p:nvPr>
        </p:nvSpPr>
        <p:spPr bwMode="gray">
          <a:xfrm>
            <a:off x="8266113" y="3573463"/>
            <a:ext cx="1873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D5364032-2B03-4B58-B193-6139D4D82EAF}" type="datetime'''''''''''3.''''0'''''''''''">
              <a:rPr lang="en-AU" sz="1200" noProof="0" smtClean="0">
                <a:latin typeface="Corbel" panose="020B0503020204020204" pitchFamily="34" charset="0"/>
                <a:cs typeface="+mn-cs"/>
                <a:sym typeface="Corbel" panose="020B0503020204020204" pitchFamily="34" charset="0"/>
              </a:rPr>
              <a:pPr marL="0" lvl="0" indent="0" algn="r">
                <a:spcBef>
                  <a:spcPct val="0"/>
                </a:spcBef>
                <a:spcAft>
                  <a:spcPct val="0"/>
                </a:spcAft>
                <a:buNone/>
              </a:pPr>
              <a:t>3.0</a:t>
            </a:fld>
            <a:endParaRPr lang="en-AU" sz="1200" noProof="0">
              <a:latin typeface="Corbel" panose="020B0503020204020204" pitchFamily="34" charset="0"/>
              <a:cs typeface="+mn-cs"/>
              <a:sym typeface="Corbel" panose="020B0503020204020204" pitchFamily="34" charset="0"/>
            </a:endParaRPr>
          </a:p>
        </p:txBody>
      </p:sp>
      <p:sp>
        <p:nvSpPr>
          <p:cNvPr id="271" name="Text Placeholder 2">
            <a:extLst>
              <a:ext uri="{FF2B5EF4-FFF2-40B4-BE49-F238E27FC236}">
                <a16:creationId xmlns:a16="http://schemas.microsoft.com/office/drawing/2014/main" id="{A0D2BA24-FC28-7D1B-57F2-ABF59C46B45B}"/>
              </a:ext>
            </a:extLst>
          </p:cNvPr>
          <p:cNvSpPr>
            <a:spLocks noGrp="1"/>
          </p:cNvSpPr>
          <p:nvPr>
            <p:custDataLst>
              <p:tags r:id="rId81"/>
            </p:custDataLst>
          </p:nvPr>
        </p:nvSpPr>
        <p:spPr bwMode="gray">
          <a:xfrm>
            <a:off x="8256588" y="3189288"/>
            <a:ext cx="1968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A57AE106-BCF1-42F2-A9FD-F2616C16ABDB}" type="datetime'''''''''''''''''4''''''''.''''''0'''''''''''''''''''">
              <a:rPr lang="en-AU" sz="1200" noProof="0" smtClean="0">
                <a:latin typeface="Corbel" panose="020B0503020204020204" pitchFamily="34" charset="0"/>
                <a:cs typeface="+mn-cs"/>
                <a:sym typeface="Corbel" panose="020B0503020204020204" pitchFamily="34" charset="0"/>
              </a:rPr>
              <a:pPr marL="0" lvl="0" indent="0" algn="r">
                <a:spcBef>
                  <a:spcPct val="0"/>
                </a:spcBef>
                <a:spcAft>
                  <a:spcPct val="0"/>
                </a:spcAft>
                <a:buNone/>
              </a:pPr>
              <a:t>4.0</a:t>
            </a:fld>
            <a:endParaRPr lang="en-AU" sz="1200" noProof="0">
              <a:latin typeface="Corbel" panose="020B0503020204020204" pitchFamily="34" charset="0"/>
              <a:cs typeface="+mn-cs"/>
              <a:sym typeface="Corbel" panose="020B0503020204020204" pitchFamily="34" charset="0"/>
            </a:endParaRPr>
          </a:p>
        </p:txBody>
      </p:sp>
      <p:sp>
        <p:nvSpPr>
          <p:cNvPr id="272" name="Text Placeholder 2">
            <a:extLst>
              <a:ext uri="{FF2B5EF4-FFF2-40B4-BE49-F238E27FC236}">
                <a16:creationId xmlns:a16="http://schemas.microsoft.com/office/drawing/2014/main" id="{A1416AFE-375F-0C79-AEF1-48F0FCEFFD8B}"/>
              </a:ext>
            </a:extLst>
          </p:cNvPr>
          <p:cNvSpPr>
            <a:spLocks noGrp="1"/>
          </p:cNvSpPr>
          <p:nvPr>
            <p:custDataLst>
              <p:tags r:id="rId82"/>
            </p:custDataLst>
          </p:nvPr>
        </p:nvSpPr>
        <p:spPr bwMode="gray">
          <a:xfrm>
            <a:off x="8262938" y="2805113"/>
            <a:ext cx="1905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49C864E1-8008-4A85-8352-24EA731AE032}" type="datetime'''''''''''''''5''.''''''''''''''''0'''''''''''''''">
              <a:rPr lang="en-AU" sz="1200" noProof="0" smtClean="0">
                <a:latin typeface="Corbel" panose="020B0503020204020204" pitchFamily="34" charset="0"/>
                <a:cs typeface="+mn-cs"/>
                <a:sym typeface="Corbel" panose="020B0503020204020204" pitchFamily="34" charset="0"/>
              </a:rPr>
              <a:pPr marL="0" lvl="0" indent="0" algn="r">
                <a:spcBef>
                  <a:spcPct val="0"/>
                </a:spcBef>
                <a:spcAft>
                  <a:spcPct val="0"/>
                </a:spcAft>
                <a:buNone/>
              </a:pPr>
              <a:t>5.0</a:t>
            </a:fld>
            <a:endParaRPr lang="en-AU" sz="1200" noProof="0">
              <a:latin typeface="Corbel" panose="020B0503020204020204" pitchFamily="34" charset="0"/>
              <a:cs typeface="+mn-cs"/>
              <a:sym typeface="Corbel" panose="020B0503020204020204" pitchFamily="34" charset="0"/>
            </a:endParaRPr>
          </a:p>
        </p:txBody>
      </p:sp>
      <p:sp>
        <p:nvSpPr>
          <p:cNvPr id="273" name="Text Placeholder 2">
            <a:extLst>
              <a:ext uri="{FF2B5EF4-FFF2-40B4-BE49-F238E27FC236}">
                <a16:creationId xmlns:a16="http://schemas.microsoft.com/office/drawing/2014/main" id="{977147C0-9D8E-D646-F6BB-5E74909CC59F}"/>
              </a:ext>
            </a:extLst>
          </p:cNvPr>
          <p:cNvSpPr>
            <a:spLocks noGrp="1"/>
          </p:cNvSpPr>
          <p:nvPr>
            <p:custDataLst>
              <p:tags r:id="rId83"/>
            </p:custDataLst>
          </p:nvPr>
        </p:nvSpPr>
        <p:spPr bwMode="gray">
          <a:xfrm>
            <a:off x="8256588" y="2420938"/>
            <a:ext cx="1968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F8ADFD57-A248-4718-92BB-7F09FCCCD640}" type="datetime'''''''''6''''''''''''''''''''''.''''''''''''''''''''0'''''">
              <a:rPr lang="en-AU" sz="1200" noProof="0" smtClean="0">
                <a:latin typeface="Corbel" panose="020B0503020204020204" pitchFamily="34" charset="0"/>
                <a:cs typeface="+mn-cs"/>
                <a:sym typeface="Corbel" panose="020B0503020204020204" pitchFamily="34" charset="0"/>
              </a:rPr>
              <a:pPr marL="0" lvl="0" indent="0" algn="r">
                <a:spcBef>
                  <a:spcPct val="0"/>
                </a:spcBef>
                <a:spcAft>
                  <a:spcPct val="0"/>
                </a:spcAft>
                <a:buNone/>
              </a:pPr>
              <a:t>6.0</a:t>
            </a:fld>
            <a:endParaRPr lang="en-AU" sz="1200" noProof="0">
              <a:latin typeface="Corbel" panose="020B0503020204020204" pitchFamily="34" charset="0"/>
              <a:cs typeface="+mn-cs"/>
              <a:sym typeface="Corbel" panose="020B0503020204020204" pitchFamily="34" charset="0"/>
            </a:endParaRPr>
          </a:p>
        </p:txBody>
      </p:sp>
      <p:sp>
        <p:nvSpPr>
          <p:cNvPr id="267" name="Text Placeholder 2">
            <a:extLst>
              <a:ext uri="{FF2B5EF4-FFF2-40B4-BE49-F238E27FC236}">
                <a16:creationId xmlns:a16="http://schemas.microsoft.com/office/drawing/2014/main" id="{220E7606-B6BB-C289-744F-743E53DDA90A}"/>
              </a:ext>
            </a:extLst>
          </p:cNvPr>
          <p:cNvSpPr>
            <a:spLocks noGrp="1"/>
          </p:cNvSpPr>
          <p:nvPr>
            <p:custDataLst>
              <p:tags r:id="rId84"/>
            </p:custDataLst>
          </p:nvPr>
        </p:nvSpPr>
        <p:spPr bwMode="gray">
          <a:xfrm>
            <a:off x="8258175" y="4725988"/>
            <a:ext cx="1952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r">
              <a:spcBef>
                <a:spcPct val="0"/>
              </a:spcBef>
              <a:spcAft>
                <a:spcPct val="0"/>
              </a:spcAft>
              <a:buNone/>
            </a:pPr>
            <a:fld id="{0E80FD3A-F56A-4858-9C5D-1B77869EFD2D}" type="datetime'''''''''''''''''''''''0''.''''''''''''''''0'''">
              <a:rPr lang="en-AU" sz="1200" noProof="0" smtClean="0">
                <a:latin typeface="Corbel" panose="020B0503020204020204" pitchFamily="34" charset="0"/>
                <a:cs typeface="+mn-cs"/>
                <a:sym typeface="Corbel" panose="020B0503020204020204" pitchFamily="34" charset="0"/>
              </a:rPr>
              <a:pPr marL="0" lvl="0" indent="0" algn="r">
                <a:spcBef>
                  <a:spcPct val="0"/>
                </a:spcBef>
                <a:spcAft>
                  <a:spcPct val="0"/>
                </a:spcAft>
                <a:buNone/>
              </a:pPr>
              <a:t>0.0</a:t>
            </a:fld>
            <a:endParaRPr lang="en-AU" sz="1200" noProof="0">
              <a:latin typeface="Corbel" panose="020B0503020204020204" pitchFamily="34" charset="0"/>
              <a:cs typeface="+mn-cs"/>
              <a:sym typeface="Corbel" panose="020B0503020204020204" pitchFamily="34" charset="0"/>
            </a:endParaRPr>
          </a:p>
        </p:txBody>
      </p:sp>
      <p:cxnSp>
        <p:nvCxnSpPr>
          <p:cNvPr id="323" name="Straight Connector 322">
            <a:extLst>
              <a:ext uri="{FF2B5EF4-FFF2-40B4-BE49-F238E27FC236}">
                <a16:creationId xmlns:a16="http://schemas.microsoft.com/office/drawing/2014/main" id="{6BDC20E3-C5BA-1838-1FAE-FDE434A74DF6}"/>
              </a:ext>
            </a:extLst>
          </p:cNvPr>
          <p:cNvCxnSpPr/>
          <p:nvPr>
            <p:custDataLst>
              <p:tags r:id="rId85"/>
            </p:custDataLst>
          </p:nvPr>
        </p:nvCxnSpPr>
        <p:spPr bwMode="gray">
          <a:xfrm>
            <a:off x="10947400" y="2378075"/>
            <a:ext cx="0" cy="152400"/>
          </a:xfrm>
          <a:prstGeom prst="line">
            <a:avLst/>
          </a:prstGeom>
          <a:ln w="12700" cap="flat" cmpd="sng" algn="ctr">
            <a:solidFill>
              <a:schemeClr val="accent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22" name="Straight Connector 321">
            <a:extLst>
              <a:ext uri="{FF2B5EF4-FFF2-40B4-BE49-F238E27FC236}">
                <a16:creationId xmlns:a16="http://schemas.microsoft.com/office/drawing/2014/main" id="{83C4B36D-D608-68E5-4BB3-A956C636D3E6}"/>
              </a:ext>
            </a:extLst>
          </p:cNvPr>
          <p:cNvCxnSpPr/>
          <p:nvPr>
            <p:custDataLst>
              <p:tags r:id="rId86"/>
            </p:custDataLst>
          </p:nvPr>
        </p:nvCxnSpPr>
        <p:spPr bwMode="gray">
          <a:xfrm>
            <a:off x="9385299" y="2378075"/>
            <a:ext cx="1562100" cy="0"/>
          </a:xfrm>
          <a:prstGeom prst="line">
            <a:avLst/>
          </a:prstGeom>
          <a:ln w="12700" cap="flat" cmpd="sng" algn="ctr">
            <a:solidFill>
              <a:schemeClr val="accent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1" name="Straight Connector 320">
            <a:extLst>
              <a:ext uri="{FF2B5EF4-FFF2-40B4-BE49-F238E27FC236}">
                <a16:creationId xmlns:a16="http://schemas.microsoft.com/office/drawing/2014/main" id="{40204D19-0467-9137-B8B2-7A6596BED4A5}"/>
              </a:ext>
            </a:extLst>
          </p:cNvPr>
          <p:cNvCxnSpPr/>
          <p:nvPr>
            <p:custDataLst>
              <p:tags r:id="rId87"/>
            </p:custDataLst>
          </p:nvPr>
        </p:nvCxnSpPr>
        <p:spPr bwMode="gray">
          <a:xfrm flipV="1">
            <a:off x="9385300" y="2378075"/>
            <a:ext cx="0" cy="957263"/>
          </a:xfrm>
          <a:prstGeom prst="line">
            <a:avLst/>
          </a:prstGeom>
          <a:ln w="12700" cap="flat" cmpd="sng" algn="ctr">
            <a:solidFill>
              <a:schemeClr val="accent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31" name="Text Placeholder 2">
            <a:extLst>
              <a:ext uri="{FF2B5EF4-FFF2-40B4-BE49-F238E27FC236}">
                <a16:creationId xmlns:a16="http://schemas.microsoft.com/office/drawing/2014/main" id="{A62BC1C5-4A2B-F4FD-DE15-50DB69BD0AB1}"/>
              </a:ext>
            </a:extLst>
          </p:cNvPr>
          <p:cNvSpPr>
            <a:spLocks noGrp="1"/>
          </p:cNvSpPr>
          <p:nvPr>
            <p:custDataLst>
              <p:tags r:id="rId88"/>
            </p:custDataLst>
          </p:nvPr>
        </p:nvSpPr>
        <p:spPr bwMode="auto">
          <a:xfrm>
            <a:off x="9217025" y="4867275"/>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77BAAC7D-FD55-4E29-8C12-53C554D02C88}" type="datetime'''''''''''''''''F''Y''2''''''''''''''''''''4'''''''''''''">
              <a:rPr lang="en-AU" sz="1200" noProof="0" smtClean="0">
                <a:solidFill>
                  <a:srgbClr val="192954"/>
                </a:solidFill>
                <a:latin typeface="Corbel" panose="020B0503020204020204" pitchFamily="34" charset="0"/>
                <a:cs typeface="+mn-cs"/>
              </a:rPr>
              <a:pPr marL="0" lvl="0" indent="0" algn="ctr">
                <a:spcBef>
                  <a:spcPct val="0"/>
                </a:spcBef>
                <a:spcAft>
                  <a:spcPct val="0"/>
                </a:spcAft>
                <a:buNone/>
                <a:defRPr/>
              </a:pPr>
              <a:t>FY24</a:t>
            </a:fld>
            <a:endParaRPr kumimoji="0" lang="en-AU" sz="1200" b="0" i="0" strike="noStrike" kern="1200" cap="none" spc="0" normalizeH="0" baseline="0" noProof="0">
              <a:ln>
                <a:noFill/>
              </a:ln>
              <a:solidFill>
                <a:srgbClr val="192954"/>
              </a:solidFill>
              <a:effectLst/>
              <a:uLnTx/>
              <a:uFillTx/>
              <a:latin typeface="Corbel" panose="020B0503020204020204" pitchFamily="34" charset="0"/>
              <a:cs typeface="+mn-cs"/>
              <a:sym typeface="Corbel" panose="020B0503020204020204" pitchFamily="34" charset="0"/>
            </a:endParaRPr>
          </a:p>
        </p:txBody>
      </p:sp>
      <p:sp>
        <p:nvSpPr>
          <p:cNvPr id="228" name="Text Placeholder 2">
            <a:extLst>
              <a:ext uri="{FF2B5EF4-FFF2-40B4-BE49-F238E27FC236}">
                <a16:creationId xmlns:a16="http://schemas.microsoft.com/office/drawing/2014/main" id="{93F6CC55-FDEC-5DF6-34D5-1E7379785F5D}"/>
              </a:ext>
            </a:extLst>
          </p:cNvPr>
          <p:cNvSpPr>
            <a:spLocks noGrp="1"/>
          </p:cNvSpPr>
          <p:nvPr>
            <p:custDataLst>
              <p:tags r:id="rId89"/>
            </p:custDataLst>
          </p:nvPr>
        </p:nvSpPr>
        <p:spPr bwMode="auto">
          <a:xfrm>
            <a:off x="10780713" y="4867275"/>
            <a:ext cx="3349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defRPr/>
            </a:pPr>
            <a:fld id="{01B44954-BBFB-4837-A959-931954670A24}" type="datetime'''''''''''''''''F''''Y''''''''''''''''''''''2''''''5'">
              <a:rPr lang="en-AU" sz="1200" b="1" noProof="0" smtClean="0">
                <a:solidFill>
                  <a:srgbClr val="192954"/>
                </a:solidFill>
                <a:latin typeface="Corbel" panose="020B0503020204020204" pitchFamily="34" charset="0"/>
                <a:cs typeface="+mn-cs"/>
              </a:rPr>
              <a:pPr marL="0" lvl="0" indent="0" algn="ctr">
                <a:spcBef>
                  <a:spcPct val="0"/>
                </a:spcBef>
                <a:spcAft>
                  <a:spcPct val="0"/>
                </a:spcAft>
                <a:buNone/>
                <a:defRPr/>
              </a:pPr>
              <a:t>FY25</a:t>
            </a:fld>
            <a:endParaRPr kumimoji="0" lang="en-AU" sz="1200" b="1" i="0" strike="noStrike" kern="1200" cap="none" spc="0" normalizeH="0" baseline="0" noProof="0">
              <a:ln>
                <a:noFill/>
              </a:ln>
              <a:solidFill>
                <a:srgbClr val="192954"/>
              </a:solidFill>
              <a:effectLst/>
              <a:uLnTx/>
              <a:uFillTx/>
              <a:latin typeface="Corbel" panose="020B0503020204020204" pitchFamily="34" charset="0"/>
              <a:cs typeface="+mn-cs"/>
              <a:sym typeface="Corbel" panose="020B0503020204020204" pitchFamily="34" charset="0"/>
            </a:endParaRPr>
          </a:p>
        </p:txBody>
      </p:sp>
      <p:sp>
        <p:nvSpPr>
          <p:cNvPr id="282" name="Text Placeholder 2">
            <a:extLst>
              <a:ext uri="{FF2B5EF4-FFF2-40B4-BE49-F238E27FC236}">
                <a16:creationId xmlns:a16="http://schemas.microsoft.com/office/drawing/2014/main" id="{728159C6-12AF-C6CD-0FCA-B06921DEA488}"/>
              </a:ext>
            </a:extLst>
          </p:cNvPr>
          <p:cNvSpPr>
            <a:spLocks noGrp="1"/>
          </p:cNvSpPr>
          <p:nvPr>
            <p:custDataLst>
              <p:tags r:id="rId90"/>
            </p:custDataLst>
          </p:nvPr>
        </p:nvSpPr>
        <p:spPr bwMode="auto">
          <a:xfrm>
            <a:off x="8269288" y="2116138"/>
            <a:ext cx="6746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pPr>
            <a:r>
              <a:rPr lang="en-AU" sz="1200" noProof="0">
                <a:effectLst/>
                <a:latin typeface="Corbel" panose="020B0503020204020204" pitchFamily="34" charset="0"/>
                <a:sym typeface="Corbel" panose="020B0503020204020204" pitchFamily="34" charset="0"/>
              </a:rPr>
              <a:t>AUD $’000</a:t>
            </a:r>
            <a:endParaRPr lang="en-AU" sz="1200" noProof="0">
              <a:latin typeface="Corbel" panose="020B0503020204020204" pitchFamily="34" charset="0"/>
              <a:sym typeface="Corbel" panose="020B0503020204020204" pitchFamily="34" charset="0"/>
            </a:endParaRPr>
          </a:p>
        </p:txBody>
      </p:sp>
      <p:sp>
        <p:nvSpPr>
          <p:cNvPr id="320" name="Text Placeholder 2">
            <a:extLst>
              <a:ext uri="{FF2B5EF4-FFF2-40B4-BE49-F238E27FC236}">
                <a16:creationId xmlns:a16="http://schemas.microsoft.com/office/drawing/2014/main" id="{74B58EF3-92AA-2D9A-0E0E-66DADA6740DB}"/>
              </a:ext>
            </a:extLst>
          </p:cNvPr>
          <p:cNvSpPr>
            <a:spLocks noGrp="1"/>
          </p:cNvSpPr>
          <p:nvPr>
            <p:custDataLst>
              <p:tags r:id="rId91"/>
            </p:custDataLst>
          </p:nvPr>
        </p:nvSpPr>
        <p:spPr bwMode="auto">
          <a:xfrm>
            <a:off x="9907588" y="2249488"/>
            <a:ext cx="517525" cy="258763"/>
          </a:xfrm>
          <a:prstGeom prst="ellipse">
            <a:avLst/>
          </a:prstGeom>
          <a:solidFill>
            <a:schemeClr val="bg1"/>
          </a:solidFill>
          <a:ln w="9525" cmpd="sng" algn="ctr">
            <a:solidFill>
              <a:schemeClr val="accent1"/>
            </a:solidFill>
          </a:ln>
          <a:effec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ct val="0"/>
              </a:spcBef>
              <a:spcAft>
                <a:spcPct val="0"/>
              </a:spcAft>
              <a:buNone/>
            </a:pPr>
            <a:fld id="{603EB42A-8A11-4749-A294-857231D4F01C}" type="datetime'+''''''5''''''''''''6''''''''''''''''''''''''''''''%'''''''''">
              <a:rPr lang="en-AU" sz="1200" b="1" noProof="0" smtClean="0">
                <a:effectLst/>
                <a:latin typeface="Corbel" panose="020B0503020204020204" pitchFamily="34" charset="0"/>
                <a:sym typeface="Corbel" panose="020B0503020204020204" pitchFamily="34" charset="0"/>
              </a:rPr>
              <a:pPr marL="0" lvl="0" indent="0" algn="ctr">
                <a:spcBef>
                  <a:spcPct val="0"/>
                </a:spcBef>
                <a:spcAft>
                  <a:spcPct val="0"/>
                </a:spcAft>
                <a:buNone/>
              </a:pPr>
              <a:t>+56%</a:t>
            </a:fld>
            <a:endParaRPr lang="en-AU" sz="1200" b="1" noProof="0">
              <a:latin typeface="Corbel" panose="020B0503020204020204" pitchFamily="34" charset="0"/>
              <a:sym typeface="Corbel" panose="020B0503020204020204" pitchFamily="34" charset="0"/>
            </a:endParaRPr>
          </a:p>
        </p:txBody>
      </p:sp>
      <p:sp>
        <p:nvSpPr>
          <p:cNvPr id="313" name="Rectangle 312">
            <a:extLst>
              <a:ext uri="{FF2B5EF4-FFF2-40B4-BE49-F238E27FC236}">
                <a16:creationId xmlns:a16="http://schemas.microsoft.com/office/drawing/2014/main" id="{E7A698F3-29A7-1A63-9603-600A1EF63456}"/>
              </a:ext>
            </a:extLst>
          </p:cNvPr>
          <p:cNvSpPr/>
          <p:nvPr>
            <p:custDataLst>
              <p:tags r:id="rId92"/>
            </p:custDataLst>
          </p:nvPr>
        </p:nvSpPr>
        <p:spPr bwMode="auto">
          <a:xfrm>
            <a:off x="11317288" y="2024063"/>
            <a:ext cx="179388" cy="133350"/>
          </a:xfrm>
          <a:prstGeom prst="rect">
            <a:avLst/>
          </a:prstGeom>
          <a:solidFill>
            <a:srgbClr val="2E37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noProof="0"/>
          </a:p>
        </p:txBody>
      </p:sp>
      <p:sp>
        <p:nvSpPr>
          <p:cNvPr id="314" name="Rectangle 313">
            <a:extLst>
              <a:ext uri="{FF2B5EF4-FFF2-40B4-BE49-F238E27FC236}">
                <a16:creationId xmlns:a16="http://schemas.microsoft.com/office/drawing/2014/main" id="{8E77A580-F32E-BC2E-2887-A95B274D4C08}"/>
              </a:ext>
            </a:extLst>
          </p:cNvPr>
          <p:cNvSpPr/>
          <p:nvPr>
            <p:custDataLst>
              <p:tags r:id="rId93"/>
            </p:custDataLst>
          </p:nvPr>
        </p:nvSpPr>
        <p:spPr bwMode="auto">
          <a:xfrm>
            <a:off x="11317288" y="2227263"/>
            <a:ext cx="179388" cy="1333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noProof="0"/>
          </a:p>
        </p:txBody>
      </p:sp>
      <p:sp>
        <p:nvSpPr>
          <p:cNvPr id="309" name="Text Placeholder 2">
            <a:extLst>
              <a:ext uri="{FF2B5EF4-FFF2-40B4-BE49-F238E27FC236}">
                <a16:creationId xmlns:a16="http://schemas.microsoft.com/office/drawing/2014/main" id="{E8869D74-3AEF-BADC-1D59-1D39E24CA725}"/>
              </a:ext>
            </a:extLst>
          </p:cNvPr>
          <p:cNvSpPr>
            <a:spLocks noGrp="1"/>
          </p:cNvSpPr>
          <p:nvPr>
            <p:custDataLst>
              <p:tags r:id="rId94"/>
            </p:custDataLst>
          </p:nvPr>
        </p:nvSpPr>
        <p:spPr bwMode="auto">
          <a:xfrm>
            <a:off x="11547475" y="2019300"/>
            <a:ext cx="2635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ct val="0"/>
              </a:spcBef>
              <a:spcAft>
                <a:spcPct val="0"/>
              </a:spcAft>
              <a:buNone/>
            </a:pPr>
            <a:fld id="{46DC18FC-E811-4022-B96E-ADC9E48B1D1A}" type="datetime'''''''''''''''''''Sa''''''''''''''''''''''''''''a''S'''''''''">
              <a:rPr lang="en-AU" sz="1000" noProof="0" smtClean="0">
                <a:effectLst/>
                <a:latin typeface="Corbel" panose="020B0503020204020204" pitchFamily="34" charset="0"/>
                <a:sym typeface="Corbel" panose="020B0503020204020204" pitchFamily="34" charset="0"/>
              </a:rPr>
              <a:pPr marL="0" lvl="0" indent="0">
                <a:spcBef>
                  <a:spcPct val="0"/>
                </a:spcBef>
                <a:spcAft>
                  <a:spcPct val="0"/>
                </a:spcAft>
                <a:buNone/>
              </a:pPr>
              <a:t>SaaS</a:t>
            </a:fld>
            <a:endParaRPr lang="en-AU" sz="1000" noProof="0">
              <a:latin typeface="Corbel" panose="020B0503020204020204" pitchFamily="34" charset="0"/>
              <a:sym typeface="Corbel" panose="020B0503020204020204" pitchFamily="34" charset="0"/>
            </a:endParaRPr>
          </a:p>
        </p:txBody>
      </p:sp>
      <p:sp>
        <p:nvSpPr>
          <p:cNvPr id="311" name="Text Placeholder 2">
            <a:extLst>
              <a:ext uri="{FF2B5EF4-FFF2-40B4-BE49-F238E27FC236}">
                <a16:creationId xmlns:a16="http://schemas.microsoft.com/office/drawing/2014/main" id="{F469940E-0D87-F291-1054-51BD22B47A85}"/>
              </a:ext>
            </a:extLst>
          </p:cNvPr>
          <p:cNvSpPr>
            <a:spLocks noGrp="1"/>
          </p:cNvSpPr>
          <p:nvPr>
            <p:custDataLst>
              <p:tags r:id="rId95"/>
            </p:custDataLst>
          </p:nvPr>
        </p:nvSpPr>
        <p:spPr bwMode="auto">
          <a:xfrm>
            <a:off x="11547475" y="2222500"/>
            <a:ext cx="3063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457200" rtl="0" eaLnBrk="1" latinLnBrk="0" hangingPunct="1">
              <a:spcBef>
                <a:spcPct val="20000"/>
              </a:spcBef>
              <a:buClr>
                <a:srgbClr val="2DBEB4"/>
              </a:buClr>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1pPr>
            <a:lvl2pPr marL="571500" indent="-342900" algn="l" defTabSz="457200" rtl="0" eaLnBrk="1" latinLnBrk="0" hangingPunct="1">
              <a:spcBef>
                <a:spcPct val="20000"/>
              </a:spcBef>
              <a:buClr>
                <a:srgbClr val="2DBEB4"/>
              </a:buClr>
              <a:buFont typeface="Arial"/>
              <a:buChar char="–"/>
              <a:defRPr sz="2000" b="0" i="0" kern="1200">
                <a:solidFill>
                  <a:schemeClr val="tx2"/>
                </a:solidFill>
                <a:latin typeface="Arial" panose="020B0604020202020204" pitchFamily="34" charset="0"/>
                <a:ea typeface="+mn-ea"/>
                <a:cs typeface="Arial" panose="020B0604020202020204" pitchFamily="34" charset="0"/>
              </a:defRPr>
            </a:lvl2pPr>
            <a:lvl3pPr marL="798513" indent="-225425" algn="l" defTabSz="457200" rtl="0" eaLnBrk="1" latinLnBrk="0" hangingPunct="1">
              <a:spcBef>
                <a:spcPct val="20000"/>
              </a:spcBef>
              <a:buClr>
                <a:srgbClr val="2DBEB4"/>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3pPr>
            <a:lvl4pPr marL="1087438" indent="-288925" algn="l" defTabSz="457200" rtl="0" eaLnBrk="1" latinLnBrk="0" hangingPunct="1">
              <a:spcBef>
                <a:spcPct val="20000"/>
              </a:spcBef>
              <a:buClr>
                <a:srgbClr val="2DBEB4"/>
              </a:buClr>
              <a:buFont typeface="Arial"/>
              <a:buChar char="–"/>
              <a:defRPr sz="1600" b="0" i="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ct val="0"/>
              </a:spcBef>
              <a:spcAft>
                <a:spcPct val="0"/>
              </a:spcAft>
              <a:buNone/>
            </a:pPr>
            <a:fld id="{115183BF-1C49-4CE1-B939-2EA180374FAE}" type="datetime'''''''''''L''''''''''''e''''''''a''''''''''''''''s''''''e'''">
              <a:rPr lang="en-AU" sz="1000" noProof="0" smtClean="0">
                <a:effectLst/>
                <a:latin typeface="Corbel" panose="020B0503020204020204" pitchFamily="34" charset="0"/>
                <a:sym typeface="Corbel" panose="020B0503020204020204" pitchFamily="34" charset="0"/>
              </a:rPr>
              <a:pPr marL="0" lvl="0" indent="0">
                <a:spcBef>
                  <a:spcPct val="0"/>
                </a:spcBef>
                <a:spcAft>
                  <a:spcPct val="0"/>
                </a:spcAft>
                <a:buNone/>
              </a:pPr>
              <a:t>Lease</a:t>
            </a:fld>
            <a:endParaRPr lang="en-AU" sz="1000" noProof="0">
              <a:latin typeface="Corbel" panose="020B0503020204020204" pitchFamily="34" charset="0"/>
              <a:sym typeface="Corbel" panose="020B0503020204020204" pitchFamily="34" charset="0"/>
            </a:endParaRPr>
          </a:p>
        </p:txBody>
      </p:sp>
      <p:sp>
        <p:nvSpPr>
          <p:cNvPr id="334" name="Rectangle 333">
            <a:extLst>
              <a:ext uri="{FF2B5EF4-FFF2-40B4-BE49-F238E27FC236}">
                <a16:creationId xmlns:a16="http://schemas.microsoft.com/office/drawing/2014/main" id="{E079DE9D-7D83-B66C-104C-DB69AB62F4CC}"/>
              </a:ext>
            </a:extLst>
          </p:cNvPr>
          <p:cNvSpPr/>
          <p:nvPr/>
        </p:nvSpPr>
        <p:spPr>
          <a:xfrm>
            <a:off x="8606170" y="5211416"/>
            <a:ext cx="3206418" cy="13153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spcAft>
                <a:spcPts val="600"/>
              </a:spcAft>
              <a:defRPr/>
            </a:pPr>
            <a:r>
              <a:rPr lang="en-AU" sz="1200" b="1">
                <a:solidFill>
                  <a:srgbClr val="002060"/>
                </a:solidFill>
                <a:latin typeface="Corbel"/>
              </a:rPr>
              <a:t>Underlying SaaS revenue up 95% year-on-year</a:t>
            </a:r>
            <a:r>
              <a:rPr lang="en-AU" sz="1200">
                <a:solidFill>
                  <a:srgbClr val="002060"/>
                </a:solidFill>
                <a:latin typeface="Corbel"/>
              </a:rPr>
              <a:t> when adjusting for contractual true-up payments, and scanner lease and maintenance income. Group </a:t>
            </a:r>
            <a:r>
              <a:rPr lang="en-AU" sz="1200" noProof="0">
                <a:solidFill>
                  <a:srgbClr val="002060"/>
                </a:solidFill>
                <a:latin typeface="Corbel"/>
              </a:rPr>
              <a:t>operating revenue of $5.9 million, with gross margins &gt;90%, up 56% on a reported basis. </a:t>
            </a:r>
            <a:endParaRPr kumimoji="0" lang="en-AU" sz="1200" b="1" i="0" u="none" strike="noStrike" kern="1200" cap="none" spc="0" normalizeH="0" baseline="0" noProof="0">
              <a:ln>
                <a:noFill/>
              </a:ln>
              <a:solidFill>
                <a:srgbClr val="002060"/>
              </a:solidFill>
              <a:effectLst/>
              <a:uLnTx/>
              <a:uFillTx/>
              <a:latin typeface="Corbel" panose="020B0503020204020204" pitchFamily="34" charset="0"/>
              <a:ea typeface="+mn-ea"/>
              <a:cs typeface="+mn-cs"/>
            </a:endParaRPr>
          </a:p>
        </p:txBody>
      </p:sp>
      <p:sp>
        <p:nvSpPr>
          <p:cNvPr id="2" name="Footer Placeholder 5">
            <a:extLst>
              <a:ext uri="{FF2B5EF4-FFF2-40B4-BE49-F238E27FC236}">
                <a16:creationId xmlns:a16="http://schemas.microsoft.com/office/drawing/2014/main" id="{3B4AAC5B-FCFC-AD0A-24DC-6EB0F89EDF55}"/>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pic>
        <p:nvPicPr>
          <p:cNvPr id="4" name="Picture 3">
            <a:extLst>
              <a:ext uri="{FF2B5EF4-FFF2-40B4-BE49-F238E27FC236}">
                <a16:creationId xmlns:a16="http://schemas.microsoft.com/office/drawing/2014/main" id="{92D82454-BCA4-EF47-0D0B-15102862A268}"/>
              </a:ext>
            </a:extLst>
          </p:cNvPr>
          <p:cNvPicPr>
            <a:picLocks noChangeAspect="1"/>
          </p:cNvPicPr>
          <p:nvPr/>
        </p:nvPicPr>
        <p:blipFill>
          <a:blip r:embed="rId103"/>
          <a:stretch>
            <a:fillRect/>
          </a:stretch>
        </p:blipFill>
        <p:spPr>
          <a:xfrm>
            <a:off x="10777444" y="770579"/>
            <a:ext cx="1343212" cy="323895"/>
          </a:xfrm>
          <a:prstGeom prst="rect">
            <a:avLst/>
          </a:prstGeom>
        </p:spPr>
      </p:pic>
    </p:spTree>
    <p:extLst>
      <p:ext uri="{BB962C8B-B14F-4D97-AF65-F5344CB8AC3E}">
        <p14:creationId xmlns:p14="http://schemas.microsoft.com/office/powerpoint/2010/main" val="14925211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C4266-F250-6A9D-A02A-AEB09C940D02}"/>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94B1791-0DB9-5553-ED64-0EE6F96FB7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think-cell data - do not delete" hidden="1">
                        <a:extLst>
                          <a:ext uri="{FF2B5EF4-FFF2-40B4-BE49-F238E27FC236}">
                            <a16:creationId xmlns:a16="http://schemas.microsoft.com/office/drawing/2014/main" id="{894B1791-0DB9-5553-ED64-0EE6F96FB7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TextBox 24">
            <a:extLst>
              <a:ext uri="{FF2B5EF4-FFF2-40B4-BE49-F238E27FC236}">
                <a16:creationId xmlns:a16="http://schemas.microsoft.com/office/drawing/2014/main" id="{ED8A84E9-6A83-37DE-F718-BDF6A35766DD}"/>
              </a:ext>
            </a:extLst>
          </p:cNvPr>
          <p:cNvSpPr txBox="1">
            <a:spLocks/>
          </p:cNvSpPr>
          <p:nvPr/>
        </p:nvSpPr>
        <p:spPr>
          <a:xfrm>
            <a:off x="2063964" y="1601306"/>
            <a:ext cx="1346935" cy="553998"/>
          </a:xfrm>
          <a:prstGeom prst="rect">
            <a:avLst/>
          </a:prstGeom>
          <a:noFill/>
        </p:spPr>
        <p:txBody>
          <a:bodyPr wrap="square" lIns="0" tIns="0" rIns="0" bIns="0" rtlCol="0">
            <a:spAutoFit/>
          </a:bodyPr>
          <a:lstStyle/>
          <a:p>
            <a:pPr marL="0" marR="0" lvl="0" indent="0" algn="ctr" defTabSz="428809" rtl="0" eaLnBrk="1" fontAlgn="auto" latinLnBrk="0" hangingPunct="1">
              <a:lnSpc>
                <a:spcPct val="100000"/>
              </a:lnSpc>
              <a:spcBef>
                <a:spcPct val="0"/>
              </a:spcBef>
              <a:spcAft>
                <a:spcPts val="0"/>
              </a:spcAft>
              <a:buClrTx/>
              <a:buSzTx/>
              <a:buFontTx/>
              <a:buNone/>
              <a:tabLst/>
              <a:defRPr/>
            </a:pPr>
            <a:r>
              <a:rPr kumimoji="0" lang="en-AU" sz="1800" b="1" i="0" u="none" strike="noStrike" kern="1200" cap="none" spc="0" normalizeH="0" baseline="0" noProof="0">
                <a:ln>
                  <a:noFill/>
                </a:ln>
                <a:solidFill>
                  <a:srgbClr val="00B5AD"/>
                </a:solidFill>
                <a:effectLst/>
                <a:uLnTx/>
                <a:uFillTx/>
                <a:latin typeface="Corbel" panose="020B0503020204020204" pitchFamily="34" charset="0"/>
                <a:ea typeface="+mn-ea"/>
                <a:cs typeface="+mn-cs"/>
              </a:rPr>
              <a:t>Foundations established</a:t>
            </a:r>
          </a:p>
        </p:txBody>
      </p:sp>
      <p:sp>
        <p:nvSpPr>
          <p:cNvPr id="28" name="TextBox 25">
            <a:extLst>
              <a:ext uri="{FF2B5EF4-FFF2-40B4-BE49-F238E27FC236}">
                <a16:creationId xmlns:a16="http://schemas.microsoft.com/office/drawing/2014/main" id="{89934915-9CDA-D4FC-74DE-A98F173A3489}"/>
              </a:ext>
            </a:extLst>
          </p:cNvPr>
          <p:cNvSpPr txBox="1">
            <a:spLocks/>
          </p:cNvSpPr>
          <p:nvPr/>
        </p:nvSpPr>
        <p:spPr>
          <a:xfrm>
            <a:off x="4522642" y="1601306"/>
            <a:ext cx="1845255" cy="553998"/>
          </a:xfrm>
          <a:prstGeom prst="rect">
            <a:avLst/>
          </a:prstGeom>
          <a:noFill/>
        </p:spPr>
        <p:txBody>
          <a:bodyPr wrap="square" lIns="0" tIns="0" rIns="0" bIns="0" rtlCol="0">
            <a:spAutoFit/>
          </a:bodyPr>
          <a:lstStyle>
            <a:defPPr>
              <a:defRPr lang="en-US"/>
            </a:defPPr>
            <a:lvl1pPr marR="0" lvl="0" indent="0" algn="r" defTabSz="428809" fontAlgn="auto">
              <a:lnSpc>
                <a:spcPct val="90000"/>
              </a:lnSpc>
              <a:spcBef>
                <a:spcPct val="0"/>
              </a:spcBef>
              <a:spcAft>
                <a:spcPct val="35000"/>
              </a:spcAft>
              <a:buClrTx/>
              <a:buSzTx/>
              <a:buFontTx/>
              <a:buNone/>
              <a:tabLst/>
              <a:defRPr sz="1600"/>
            </a:lvl1pPr>
          </a:lstStyle>
          <a:p>
            <a:pPr marL="0" marR="0" lvl="0" indent="0" algn="ctr" defTabSz="428809" rtl="0" eaLnBrk="1" fontAlgn="auto" latinLnBrk="0" hangingPunct="1">
              <a:lnSpc>
                <a:spcPct val="100000"/>
              </a:lnSpc>
              <a:spcBef>
                <a:spcPct val="0"/>
              </a:spcBef>
              <a:spcAft>
                <a:spcPts val="0"/>
              </a:spcAft>
              <a:buClrTx/>
              <a:buSzTx/>
              <a:buFontTx/>
              <a:buNone/>
              <a:tabLst/>
              <a:defRPr/>
            </a:pPr>
            <a:r>
              <a:rPr kumimoji="0" lang="en-AU" sz="1800" b="1" i="0" u="none" strike="noStrike" kern="1200" cap="none" spc="0" normalizeH="0" baseline="0" noProof="0">
                <a:ln>
                  <a:noFill/>
                </a:ln>
                <a:solidFill>
                  <a:srgbClr val="00B5AD"/>
                </a:solidFill>
                <a:effectLst/>
                <a:uLnTx/>
                <a:uFillTx/>
                <a:latin typeface="Corbel" panose="020B0503020204020204" pitchFamily="34" charset="0"/>
                <a:ea typeface="+mn-ea"/>
                <a:cs typeface="+mn-cs"/>
              </a:rPr>
              <a:t>Multiplier #1</a:t>
            </a:r>
          </a:p>
          <a:p>
            <a:pPr marL="0" marR="0" lvl="0" indent="0" algn="ctr" defTabSz="428809" rtl="0" eaLnBrk="1" fontAlgn="auto" latinLnBrk="0" hangingPunct="1">
              <a:lnSpc>
                <a:spcPct val="100000"/>
              </a:lnSpc>
              <a:spcBef>
                <a:spcPct val="0"/>
              </a:spcBef>
              <a:spcAft>
                <a:spcPts val="0"/>
              </a:spcAft>
              <a:buClrTx/>
              <a:buSzTx/>
              <a:buFontTx/>
              <a:buNone/>
              <a:tabLst/>
              <a:defRPr/>
            </a:pPr>
            <a:r>
              <a:rPr kumimoji="0" lang="en-AU" sz="1800" b="1" i="0" u="none" strike="noStrike" kern="1200" cap="none" spc="0" normalizeH="0" baseline="0" noProof="0">
                <a:ln>
                  <a:noFill/>
                </a:ln>
                <a:solidFill>
                  <a:srgbClr val="00B5AD"/>
                </a:solidFill>
                <a:effectLst/>
                <a:uLnTx/>
                <a:uFillTx/>
                <a:latin typeface="Corbel" panose="020B0503020204020204" pitchFamily="34" charset="0"/>
                <a:ea typeface="+mn-ea"/>
                <a:cs typeface="+mn-cs"/>
              </a:rPr>
              <a:t>Philips agreement</a:t>
            </a:r>
          </a:p>
        </p:txBody>
      </p:sp>
      <p:sp>
        <p:nvSpPr>
          <p:cNvPr id="29" name="TextBox 26">
            <a:extLst>
              <a:ext uri="{FF2B5EF4-FFF2-40B4-BE49-F238E27FC236}">
                <a16:creationId xmlns:a16="http://schemas.microsoft.com/office/drawing/2014/main" id="{D2D0DCD9-9A6B-E29D-D12A-F2F1E43329C4}"/>
              </a:ext>
            </a:extLst>
          </p:cNvPr>
          <p:cNvSpPr txBox="1">
            <a:spLocks/>
          </p:cNvSpPr>
          <p:nvPr/>
        </p:nvSpPr>
        <p:spPr>
          <a:xfrm>
            <a:off x="7100215" y="1601306"/>
            <a:ext cx="3460139" cy="553998"/>
          </a:xfrm>
          <a:prstGeom prst="rect">
            <a:avLst/>
          </a:prstGeom>
          <a:noFill/>
        </p:spPr>
        <p:txBody>
          <a:bodyPr wrap="square" lIns="0" tIns="0" rIns="0" bIns="0" rtlCol="0">
            <a:spAutoFit/>
          </a:bodyPr>
          <a:lstStyle>
            <a:defPPr>
              <a:defRPr lang="en-US"/>
            </a:defPPr>
            <a:lvl1pPr marR="0" lvl="0" indent="0" algn="r" defTabSz="428809" fontAlgn="auto">
              <a:lnSpc>
                <a:spcPct val="90000"/>
              </a:lnSpc>
              <a:spcBef>
                <a:spcPct val="0"/>
              </a:spcBef>
              <a:spcAft>
                <a:spcPct val="35000"/>
              </a:spcAft>
              <a:buClrTx/>
              <a:buSzTx/>
              <a:buFontTx/>
              <a:buNone/>
              <a:tabLst/>
              <a:defRPr sz="1600"/>
            </a:lvl1pPr>
          </a:lstStyle>
          <a:p>
            <a:pPr marL="0" marR="0" lvl="0" indent="0" algn="ctr" defTabSz="428809" rtl="0" eaLnBrk="1" fontAlgn="auto" latinLnBrk="0" hangingPunct="1">
              <a:lnSpc>
                <a:spcPct val="100000"/>
              </a:lnSpc>
              <a:spcBef>
                <a:spcPct val="0"/>
              </a:spcBef>
              <a:spcAft>
                <a:spcPts val="0"/>
              </a:spcAft>
              <a:buClrTx/>
              <a:buSzTx/>
              <a:buFontTx/>
              <a:buNone/>
              <a:tabLst/>
              <a:defRPr/>
            </a:pPr>
            <a:r>
              <a:rPr kumimoji="0" lang="en-AU" sz="1800" b="1" i="0" u="none" strike="noStrike" kern="1200" cap="none" spc="0" normalizeH="0" baseline="0" noProof="0">
                <a:ln>
                  <a:noFill/>
                </a:ln>
                <a:solidFill>
                  <a:srgbClr val="00B5AD"/>
                </a:solidFill>
                <a:effectLst/>
                <a:uLnTx/>
                <a:uFillTx/>
                <a:latin typeface="Corbel" panose="020B0503020204020204" pitchFamily="34" charset="0"/>
                <a:ea typeface="+mn-ea"/>
                <a:cs typeface="+mn-cs"/>
              </a:rPr>
              <a:t>Multiplier #2</a:t>
            </a:r>
          </a:p>
          <a:p>
            <a:pPr marL="0" marR="0" lvl="0" indent="0" algn="ctr" defTabSz="428809" rtl="0" eaLnBrk="1" fontAlgn="auto" latinLnBrk="0" hangingPunct="1">
              <a:lnSpc>
                <a:spcPct val="100000"/>
              </a:lnSpc>
              <a:spcBef>
                <a:spcPct val="0"/>
              </a:spcBef>
              <a:spcAft>
                <a:spcPts val="0"/>
              </a:spcAft>
              <a:buClrTx/>
              <a:buSzTx/>
              <a:buFontTx/>
              <a:buNone/>
              <a:tabLst/>
              <a:defRPr/>
            </a:pPr>
            <a:r>
              <a:rPr kumimoji="0" lang="en-AU" sz="1800" b="1" i="0" u="none" strike="noStrike" kern="1200" cap="none" spc="0" normalizeH="0" baseline="0" noProof="0">
                <a:ln>
                  <a:noFill/>
                </a:ln>
                <a:solidFill>
                  <a:srgbClr val="00B5AD"/>
                </a:solidFill>
                <a:effectLst/>
                <a:uLnTx/>
                <a:uFillTx/>
                <a:latin typeface="Corbel" panose="020B0503020204020204" pitchFamily="34" charset="0"/>
                <a:ea typeface="+mn-ea"/>
                <a:cs typeface="+mn-cs"/>
              </a:rPr>
              <a:t>CT:VQ™ displacing NUC:VQ</a:t>
            </a:r>
          </a:p>
        </p:txBody>
      </p:sp>
      <p:cxnSp>
        <p:nvCxnSpPr>
          <p:cNvPr id="23" name="Straight Connector 19">
            <a:extLst>
              <a:ext uri="{FF2B5EF4-FFF2-40B4-BE49-F238E27FC236}">
                <a16:creationId xmlns:a16="http://schemas.microsoft.com/office/drawing/2014/main" id="{5E38088F-C878-DDDC-A74C-812E7FCFE937}"/>
              </a:ext>
            </a:extLst>
          </p:cNvPr>
          <p:cNvCxnSpPr>
            <a:cxnSpLocks/>
          </p:cNvCxnSpPr>
          <p:nvPr/>
        </p:nvCxnSpPr>
        <p:spPr>
          <a:xfrm>
            <a:off x="9237471" y="2174496"/>
            <a:ext cx="0" cy="336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platzhalter 2">
            <a:extLst>
              <a:ext uri="{FF2B5EF4-FFF2-40B4-BE49-F238E27FC236}">
                <a16:creationId xmlns:a16="http://schemas.microsoft.com/office/drawing/2014/main" id="{D3650DD0-267A-8038-DA5D-FE6E7E42E3B9}"/>
              </a:ext>
            </a:extLst>
          </p:cNvPr>
          <p:cNvSpPr txBox="1">
            <a:spLocks/>
          </p:cNvSpPr>
          <p:nvPr/>
        </p:nvSpPr>
        <p:spPr>
          <a:xfrm>
            <a:off x="550853" y="2301055"/>
            <a:ext cx="3087487" cy="1515800"/>
          </a:xfrm>
          <a:prstGeom prst="rect">
            <a:avLst/>
          </a:prstGeom>
        </p:spPr>
        <p:txBody>
          <a:bodyPr wrap="square" lIns="0" tIns="0" rIns="0" bIns="0">
            <a:spAutoFit/>
          </a:bodyPr>
          <a:lstStyle>
            <a:defPPr>
              <a:defRPr lang="en-US"/>
            </a:defPPr>
            <a:lvl1pPr marL="285750" marR="0" lvl="0" indent="-285750" fontAlgn="auto">
              <a:lnSpc>
                <a:spcPct val="100000"/>
              </a:lnSpc>
              <a:spcBef>
                <a:spcPts val="0"/>
              </a:spcBef>
              <a:spcAft>
                <a:spcPts val="300"/>
              </a:spcAft>
              <a:buClr>
                <a:srgbClr val="454545"/>
              </a:buClr>
              <a:buSzTx/>
              <a:buFont typeface="Wingdings" pitchFamily="2" charset="2"/>
              <a:buChar char="ü"/>
              <a:tabLst/>
              <a:defRPr kumimoji="0" sz="1600" i="0" u="none" strike="noStrike" cap="none" spc="0" normalizeH="0" baseline="0">
                <a:ln>
                  <a:noFill/>
                </a:ln>
                <a:solidFill>
                  <a:srgbClr val="454545"/>
                </a:solidFill>
                <a:effectLst/>
                <a:uLnTx/>
                <a:uFillTx/>
                <a:latin typeface="Corbel" panose="020B0503020204020204" pitchFamily="34" charset="0"/>
              </a:defRPr>
            </a:lvl1pPr>
            <a:lvl2pPr marL="36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2pPr>
            <a:lvl3pPr marL="54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3pPr>
            <a:lvl4pPr marL="72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4pPr>
            <a:lvl5pPr marL="90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marR="0" lvl="0" indent="-285750" algn="l" defTabSz="914400" rtl="0" eaLnBrk="1" fontAlgn="auto" latinLnBrk="0" hangingPunct="1">
              <a:lnSpc>
                <a:spcPct val="100000"/>
              </a:lnSpc>
              <a:spcBef>
                <a:spcPts val="0"/>
              </a:spcBef>
              <a:spcAft>
                <a:spcPts val="300"/>
              </a:spcAft>
              <a:buClr>
                <a:srgbClr val="454545"/>
              </a:buClr>
              <a:buSzTx/>
              <a:buFont typeface="Wingdings" pitchFamily="2" charset="2"/>
              <a:buChar char="ü"/>
              <a:tabLst/>
              <a:defRPr/>
            </a:pPr>
            <a:r>
              <a:rPr kumimoji="0" lang="en-AU" sz="1600" b="0" i="0" u="none" strike="noStrike" kern="1200" cap="none" spc="0" normalizeH="0" baseline="0" noProof="0">
                <a:ln>
                  <a:noFill/>
                </a:ln>
                <a:solidFill>
                  <a:prstClr val="black"/>
                </a:solidFill>
                <a:effectLst/>
                <a:uLnTx/>
                <a:uFillTx/>
                <a:latin typeface="Corbel" panose="020B0503020204020204" pitchFamily="34" charset="0"/>
                <a:ea typeface="+mn-ea"/>
                <a:cs typeface="+mn-cs"/>
              </a:rPr>
              <a:t>Commercialisation of comprehensive lung function portfolio established, with &gt;$6m run-rate</a:t>
            </a:r>
          </a:p>
          <a:p>
            <a:pPr marL="285750" marR="0" lvl="0" indent="-285750" algn="l" defTabSz="914400" rtl="0" eaLnBrk="1" fontAlgn="auto" latinLnBrk="0" hangingPunct="1">
              <a:lnSpc>
                <a:spcPct val="100000"/>
              </a:lnSpc>
              <a:spcBef>
                <a:spcPts val="0"/>
              </a:spcBef>
              <a:spcAft>
                <a:spcPts val="300"/>
              </a:spcAft>
              <a:buClr>
                <a:srgbClr val="454545"/>
              </a:buClr>
              <a:buSzTx/>
              <a:buFont typeface="Wingdings" pitchFamily="2" charset="2"/>
              <a:buChar char="ü"/>
              <a:tabLst/>
              <a:defRPr/>
            </a:pPr>
            <a:r>
              <a:rPr kumimoji="0" lang="en-AU" sz="1600" b="0" i="0" u="none" strike="noStrike" kern="1200" cap="none" spc="0" normalizeH="0" baseline="0" noProof="0">
                <a:ln>
                  <a:noFill/>
                </a:ln>
                <a:solidFill>
                  <a:prstClr val="black"/>
                </a:solidFill>
                <a:effectLst/>
                <a:uLnTx/>
                <a:uFillTx/>
                <a:latin typeface="Corbel" panose="020B0503020204020204" pitchFamily="34" charset="0"/>
                <a:ea typeface="+mn-ea"/>
                <a:cs typeface="+mn-cs"/>
              </a:rPr>
              <a:t>Cost under control – focus on growth activities</a:t>
            </a:r>
          </a:p>
        </p:txBody>
      </p:sp>
      <p:sp>
        <p:nvSpPr>
          <p:cNvPr id="33" name="Textplatzhalter 2">
            <a:extLst>
              <a:ext uri="{FF2B5EF4-FFF2-40B4-BE49-F238E27FC236}">
                <a16:creationId xmlns:a16="http://schemas.microsoft.com/office/drawing/2014/main" id="{030186A6-DE5A-408A-B177-F7F22DFF22B9}"/>
              </a:ext>
            </a:extLst>
          </p:cNvPr>
          <p:cNvSpPr txBox="1">
            <a:spLocks/>
          </p:cNvSpPr>
          <p:nvPr/>
        </p:nvSpPr>
        <p:spPr>
          <a:xfrm>
            <a:off x="548134" y="4070708"/>
            <a:ext cx="3092927" cy="1023357"/>
          </a:xfrm>
          <a:prstGeom prst="rect">
            <a:avLst/>
          </a:prstGeom>
        </p:spPr>
        <p:txBody>
          <a:bodyPr wrap="square" lIns="0" tIns="0" rIns="0" bIns="0">
            <a:spAutoFit/>
          </a:bodyPr>
          <a:lstStyle>
            <a:defPPr>
              <a:defRPr lang="en-US"/>
            </a:defPPr>
            <a:lvl1pPr marR="0" lvl="0" indent="0" fontAlgn="auto">
              <a:lnSpc>
                <a:spcPct val="100000"/>
              </a:lnSpc>
              <a:spcBef>
                <a:spcPts val="0"/>
              </a:spcBef>
              <a:spcAft>
                <a:spcPts val="300"/>
              </a:spcAft>
              <a:buClr>
                <a:srgbClr val="454545"/>
              </a:buClr>
              <a:buSzTx/>
              <a:buFont typeface="Wingdings" panose="05000000000000000000" pitchFamily="2" charset="2"/>
              <a:buNone/>
              <a:tabLst/>
              <a:defRPr kumimoji="0" sz="2000" i="0" u="none" strike="noStrike" cap="none" spc="0" normalizeH="0" baseline="0">
                <a:ln>
                  <a:noFill/>
                </a:ln>
                <a:solidFill>
                  <a:srgbClr val="454545"/>
                </a:solidFill>
                <a:effectLst/>
                <a:uLnTx/>
                <a:uFillTx/>
                <a:latin typeface="Arial" panose="020B0604020202020204" pitchFamily="34" charset="0"/>
                <a:cs typeface="Arial" panose="020B0604020202020204" pitchFamily="34" charset="0"/>
              </a:defRPr>
            </a:lvl1pPr>
            <a:lvl2pPr marL="36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2pPr>
            <a:lvl3pPr marL="54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3pPr>
            <a:lvl4pPr marL="72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4pPr>
            <a:lvl5pPr marL="90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marR="0" lvl="0" indent="-285750" algn="l" defTabSz="914400" rtl="0" eaLnBrk="1" fontAlgn="auto" latinLnBrk="0" hangingPunct="1">
              <a:lnSpc>
                <a:spcPct val="100000"/>
              </a:lnSpc>
              <a:spcBef>
                <a:spcPts val="0"/>
              </a:spcBef>
              <a:spcAft>
                <a:spcPts val="300"/>
              </a:spcAft>
              <a:buClr>
                <a:srgbClr val="454545"/>
              </a:buClr>
              <a:buSzTx/>
              <a:buFont typeface="Wingdings" pitchFamily="2" charset="2"/>
              <a:buChar char="ü"/>
              <a:tabLst/>
              <a:defRPr/>
            </a:pPr>
            <a:r>
              <a:rPr kumimoji="0" lang="en-AU" sz="16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Key opinion leaders and reference sites on-boarded.</a:t>
            </a:r>
          </a:p>
          <a:p>
            <a:pPr marL="285750" marR="0" lvl="0" indent="-285750" algn="l" defTabSz="914400" rtl="0" eaLnBrk="1" fontAlgn="auto" latinLnBrk="0" hangingPunct="1">
              <a:lnSpc>
                <a:spcPct val="100000"/>
              </a:lnSpc>
              <a:spcBef>
                <a:spcPts val="0"/>
              </a:spcBef>
              <a:spcAft>
                <a:spcPts val="300"/>
              </a:spcAft>
              <a:buClr>
                <a:srgbClr val="454545"/>
              </a:buClr>
              <a:buSzTx/>
              <a:buFont typeface="Wingdings" pitchFamily="2" charset="2"/>
              <a:buChar char="ü"/>
              <a:tabLst/>
              <a:defRPr/>
            </a:pPr>
            <a:r>
              <a:rPr kumimoji="0" lang="en-AU" sz="16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Commercial–payers, VA, DoD and AMCs activated</a:t>
            </a:r>
          </a:p>
        </p:txBody>
      </p:sp>
      <p:sp>
        <p:nvSpPr>
          <p:cNvPr id="34" name="Textplatzhalter 2">
            <a:extLst>
              <a:ext uri="{FF2B5EF4-FFF2-40B4-BE49-F238E27FC236}">
                <a16:creationId xmlns:a16="http://schemas.microsoft.com/office/drawing/2014/main" id="{D9177C33-5FF6-CD78-DA12-F57AC385E33B}"/>
              </a:ext>
            </a:extLst>
          </p:cNvPr>
          <p:cNvSpPr txBox="1">
            <a:spLocks/>
          </p:cNvSpPr>
          <p:nvPr/>
        </p:nvSpPr>
        <p:spPr>
          <a:xfrm>
            <a:off x="537433" y="5382832"/>
            <a:ext cx="3248696" cy="1023357"/>
          </a:xfrm>
          <a:prstGeom prst="rect">
            <a:avLst/>
          </a:prstGeom>
        </p:spPr>
        <p:txBody>
          <a:bodyPr wrap="square" lIns="0" tIns="0" rIns="0" bIns="0">
            <a:spAutoFit/>
          </a:bodyPr>
          <a:lstStyle>
            <a:defPPr>
              <a:defRPr lang="en-US"/>
            </a:defPPr>
            <a:lvl1pPr marR="0" lvl="0" indent="0" fontAlgn="auto">
              <a:lnSpc>
                <a:spcPct val="100000"/>
              </a:lnSpc>
              <a:spcBef>
                <a:spcPts val="0"/>
              </a:spcBef>
              <a:spcAft>
                <a:spcPts val="300"/>
              </a:spcAft>
              <a:buClr>
                <a:srgbClr val="454545"/>
              </a:buClr>
              <a:buSzTx/>
              <a:buFont typeface="Wingdings" panose="05000000000000000000" pitchFamily="2" charset="2"/>
              <a:buNone/>
              <a:tabLst/>
              <a:defRPr kumimoji="0" sz="2000" i="0" u="none" strike="noStrike" cap="none" spc="0" normalizeH="0" baseline="0">
                <a:ln>
                  <a:noFill/>
                </a:ln>
                <a:solidFill>
                  <a:srgbClr val="454545"/>
                </a:solidFill>
                <a:effectLst/>
                <a:uLnTx/>
                <a:uFillTx/>
                <a:latin typeface="Arial" panose="020B0604020202020204" pitchFamily="34" charset="0"/>
                <a:cs typeface="Arial" panose="020B0604020202020204" pitchFamily="34" charset="0"/>
              </a:defRPr>
            </a:lvl1pPr>
            <a:lvl2pPr marL="36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2pPr>
            <a:lvl3pPr marL="54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3pPr>
            <a:lvl4pPr marL="72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4pPr>
            <a:lvl5pPr marL="90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marR="0" lvl="0" indent="-285750" algn="l" defTabSz="914400" rtl="0" eaLnBrk="1" fontAlgn="auto" latinLnBrk="0" hangingPunct="1">
              <a:lnSpc>
                <a:spcPct val="100000"/>
              </a:lnSpc>
              <a:spcBef>
                <a:spcPts val="0"/>
              </a:spcBef>
              <a:spcAft>
                <a:spcPts val="300"/>
              </a:spcAft>
              <a:buClr>
                <a:srgbClr val="454545"/>
              </a:buClr>
              <a:buSzTx/>
              <a:buFont typeface="Wingdings" pitchFamily="2" charset="2"/>
              <a:buChar char="ü"/>
              <a:tabLst/>
              <a:defRPr/>
            </a:pPr>
            <a:r>
              <a:rPr kumimoji="0" lang="en-AU" sz="16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CMS Reimbursement granted for key products at $650 (USD)</a:t>
            </a:r>
          </a:p>
          <a:p>
            <a:pPr marL="285750" marR="0" lvl="0" indent="-285750" algn="l" defTabSz="914400" rtl="0" eaLnBrk="1" fontAlgn="auto" latinLnBrk="0" hangingPunct="1">
              <a:lnSpc>
                <a:spcPct val="100000"/>
              </a:lnSpc>
              <a:spcBef>
                <a:spcPts val="0"/>
              </a:spcBef>
              <a:spcAft>
                <a:spcPts val="300"/>
              </a:spcAft>
              <a:buClr>
                <a:srgbClr val="454545"/>
              </a:buClr>
              <a:buSzTx/>
              <a:buFont typeface="Wingdings" pitchFamily="2" charset="2"/>
              <a:buChar char="ü"/>
              <a:tabLst/>
              <a:defRPr/>
            </a:pPr>
            <a:r>
              <a:rPr kumimoji="0" lang="en-AU" sz="16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Extensive regulatory clearances, including 9 FDA cleared products </a:t>
            </a:r>
          </a:p>
        </p:txBody>
      </p:sp>
      <p:cxnSp>
        <p:nvCxnSpPr>
          <p:cNvPr id="35" name="Gerader Verbinder 40">
            <a:extLst>
              <a:ext uri="{FF2B5EF4-FFF2-40B4-BE49-F238E27FC236}">
                <a16:creationId xmlns:a16="http://schemas.microsoft.com/office/drawing/2014/main" id="{7AB2AADF-532E-B586-95F1-7B3F918282D3}"/>
              </a:ext>
            </a:extLst>
          </p:cNvPr>
          <p:cNvCxnSpPr>
            <a:cxnSpLocks/>
          </p:cNvCxnSpPr>
          <p:nvPr/>
        </p:nvCxnSpPr>
        <p:spPr>
          <a:xfrm>
            <a:off x="548134" y="3896824"/>
            <a:ext cx="2687944" cy="0"/>
          </a:xfrm>
          <a:prstGeom prst="line">
            <a:avLst/>
          </a:prstGeom>
          <a:ln w="12700" cap="flat">
            <a:solidFill>
              <a:schemeClr val="accent5"/>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46" name="Gerader Verbinder 41">
            <a:extLst>
              <a:ext uri="{FF2B5EF4-FFF2-40B4-BE49-F238E27FC236}">
                <a16:creationId xmlns:a16="http://schemas.microsoft.com/office/drawing/2014/main" id="{CF631D92-4690-DCFD-E89F-76CF0343A5B4}"/>
              </a:ext>
            </a:extLst>
          </p:cNvPr>
          <p:cNvCxnSpPr>
            <a:cxnSpLocks/>
          </p:cNvCxnSpPr>
          <p:nvPr/>
        </p:nvCxnSpPr>
        <p:spPr>
          <a:xfrm flipV="1">
            <a:off x="537433" y="5275099"/>
            <a:ext cx="2690114" cy="15128"/>
          </a:xfrm>
          <a:prstGeom prst="line">
            <a:avLst/>
          </a:prstGeom>
          <a:ln w="12700" cap="flat">
            <a:solidFill>
              <a:schemeClr val="accent5"/>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101" name="Textplatzhalter 2">
            <a:extLst>
              <a:ext uri="{FF2B5EF4-FFF2-40B4-BE49-F238E27FC236}">
                <a16:creationId xmlns:a16="http://schemas.microsoft.com/office/drawing/2014/main" id="{BA591BF1-4212-D625-3F65-D769FDC4E42F}"/>
              </a:ext>
            </a:extLst>
          </p:cNvPr>
          <p:cNvSpPr txBox="1">
            <a:spLocks/>
          </p:cNvSpPr>
          <p:nvPr/>
        </p:nvSpPr>
        <p:spPr>
          <a:xfrm>
            <a:off x="4328867" y="4621905"/>
            <a:ext cx="2564255" cy="1554272"/>
          </a:xfrm>
          <a:prstGeom prst="rect">
            <a:avLst/>
          </a:prstGeom>
        </p:spPr>
        <p:txBody>
          <a:bodyPr wrap="square" lIns="0" tIns="0" rIns="0" bIns="0">
            <a:spAutoFit/>
          </a:bodyPr>
          <a:lstStyle>
            <a:defPPr>
              <a:defRPr lang="en-US"/>
            </a:defPPr>
            <a:lvl1pPr marR="0" lvl="0" indent="0" fontAlgn="auto">
              <a:lnSpc>
                <a:spcPct val="100000"/>
              </a:lnSpc>
              <a:spcBef>
                <a:spcPts val="0"/>
              </a:spcBef>
              <a:spcAft>
                <a:spcPts val="300"/>
              </a:spcAft>
              <a:buClr>
                <a:srgbClr val="454545"/>
              </a:buClr>
              <a:buSzTx/>
              <a:buFont typeface="Wingdings" panose="05000000000000000000" pitchFamily="2" charset="2"/>
              <a:buNone/>
              <a:tabLst/>
              <a:defRPr kumimoji="0" sz="2000" i="0" u="none" strike="noStrike" cap="none" spc="0" normalizeH="0" baseline="0">
                <a:ln>
                  <a:noFill/>
                </a:ln>
                <a:solidFill>
                  <a:srgbClr val="454545"/>
                </a:solidFill>
                <a:effectLst/>
                <a:uLnTx/>
                <a:uFillTx/>
                <a:latin typeface="Arial" panose="020B0604020202020204" pitchFamily="34" charset="0"/>
                <a:cs typeface="Arial" panose="020B0604020202020204" pitchFamily="34" charset="0"/>
              </a:defRPr>
            </a:lvl1pPr>
            <a:lvl2pPr marL="36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2pPr>
            <a:lvl3pPr marL="54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3pPr>
            <a:lvl4pPr marL="72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4pPr>
            <a:lvl5pPr marL="90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300"/>
              </a:spcAft>
              <a:buClr>
                <a:srgbClr val="454545"/>
              </a:buClr>
              <a:buSzTx/>
              <a:buFont typeface="Wingdings" panose="05000000000000000000" pitchFamily="2" charset="2"/>
              <a:buNone/>
              <a:tabLst/>
              <a:defRPr/>
            </a:pPr>
            <a:r>
              <a:rPr kumimoji="0" lang="en-AU" sz="16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&gt;25x increases sales coverage</a:t>
            </a:r>
          </a:p>
          <a:p>
            <a:pPr marL="0" marR="0" lvl="0" indent="0" algn="l" defTabSz="914400" rtl="0" eaLnBrk="1" fontAlgn="auto" latinLnBrk="0" hangingPunct="1">
              <a:lnSpc>
                <a:spcPct val="100000"/>
              </a:lnSpc>
              <a:spcBef>
                <a:spcPts val="0"/>
              </a:spcBef>
              <a:spcAft>
                <a:spcPts val="300"/>
              </a:spcAft>
              <a:buClr>
                <a:srgbClr val="454545"/>
              </a:buClr>
              <a:buSzTx/>
              <a:buFont typeface="Wingdings" panose="05000000000000000000" pitchFamily="2" charset="2"/>
              <a:buNone/>
              <a:tabLst/>
              <a:defRPr/>
            </a:pPr>
            <a:endParaRPr kumimoji="0" lang="en-AU" sz="16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
                <a:srgbClr val="454545"/>
              </a:buClr>
              <a:buSzTx/>
              <a:buFont typeface="Wingdings" panose="05000000000000000000" pitchFamily="2" charset="2"/>
              <a:buNone/>
              <a:tabLst/>
              <a:defRPr/>
            </a:pPr>
            <a:r>
              <a:rPr kumimoji="0" lang="en-AU" sz="16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Current activation of Agreement creates large commercial coverage across all sectors in US healthcare</a:t>
            </a:r>
          </a:p>
        </p:txBody>
      </p:sp>
      <p:sp>
        <p:nvSpPr>
          <p:cNvPr id="102" name="Textplatzhalter 2">
            <a:extLst>
              <a:ext uri="{FF2B5EF4-FFF2-40B4-BE49-F238E27FC236}">
                <a16:creationId xmlns:a16="http://schemas.microsoft.com/office/drawing/2014/main" id="{C8C93B92-83D8-7F45-B817-BB5AF4A4ACC8}"/>
              </a:ext>
            </a:extLst>
          </p:cNvPr>
          <p:cNvSpPr txBox="1">
            <a:spLocks/>
          </p:cNvSpPr>
          <p:nvPr/>
        </p:nvSpPr>
        <p:spPr>
          <a:xfrm>
            <a:off x="7746572" y="4624030"/>
            <a:ext cx="2789175" cy="1477328"/>
          </a:xfrm>
          <a:prstGeom prst="rect">
            <a:avLst/>
          </a:prstGeom>
        </p:spPr>
        <p:txBody>
          <a:bodyPr wrap="square" lIns="0" tIns="0" rIns="0" bIns="0">
            <a:spAutoFit/>
          </a:bodyPr>
          <a:lstStyle>
            <a:defPPr>
              <a:defRPr lang="en-US"/>
            </a:defPPr>
            <a:lvl1pPr marR="0" lvl="0" indent="0" fontAlgn="auto">
              <a:lnSpc>
                <a:spcPct val="100000"/>
              </a:lnSpc>
              <a:spcBef>
                <a:spcPts val="0"/>
              </a:spcBef>
              <a:spcAft>
                <a:spcPts val="300"/>
              </a:spcAft>
              <a:buClr>
                <a:srgbClr val="454545"/>
              </a:buClr>
              <a:buSzTx/>
              <a:buFont typeface="Wingdings" panose="05000000000000000000" pitchFamily="2" charset="2"/>
              <a:buNone/>
              <a:tabLst/>
              <a:defRPr kumimoji="0" sz="2000" i="0" u="none" strike="noStrike" cap="none" spc="0" normalizeH="0" baseline="0">
                <a:ln>
                  <a:noFill/>
                </a:ln>
                <a:solidFill>
                  <a:srgbClr val="454545"/>
                </a:solidFill>
                <a:effectLst/>
                <a:uLnTx/>
                <a:uFillTx/>
                <a:latin typeface="Arial" panose="020B0604020202020204" pitchFamily="34" charset="0"/>
                <a:cs typeface="Arial" panose="020B0604020202020204" pitchFamily="34" charset="0"/>
              </a:defRPr>
            </a:lvl1pPr>
            <a:lvl2pPr marL="36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2pPr>
            <a:lvl3pPr marL="54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3pPr>
            <a:lvl4pPr marL="72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4pPr>
            <a:lvl5pPr marL="900000" indent="-180000">
              <a:lnSpc>
                <a:spcPct val="100000"/>
              </a:lnSpc>
              <a:spcBef>
                <a:spcPts val="0"/>
              </a:spcBef>
              <a:spcAft>
                <a:spcPts val="300"/>
              </a:spcAft>
              <a:buClr>
                <a:srgbClr val="454545"/>
              </a:buClr>
              <a:buFont typeface="Wingdings" panose="05000000000000000000" pitchFamily="2" charset="2"/>
              <a:buChar char="§"/>
              <a:defRPr sz="1400">
                <a:solidFill>
                  <a:srgbClr val="454545"/>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300"/>
              </a:spcAft>
              <a:buClr>
                <a:srgbClr val="454545"/>
              </a:buClr>
              <a:buSzTx/>
              <a:buFont typeface="Wingdings" panose="05000000000000000000" pitchFamily="2" charset="2"/>
              <a:buNone/>
              <a:tabLst/>
              <a:defRPr/>
            </a:pPr>
            <a:r>
              <a:rPr kumimoji="0" lang="en-AU" sz="16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Better resolution, lower cost and a more integrated approach to workflow, CT:VQ</a:t>
            </a:r>
            <a:r>
              <a:rPr kumimoji="0" lang="en-AU" sz="1600" b="0" i="0" u="none" strike="noStrike" kern="1200" cap="none" spc="0" normalizeH="0" baseline="30000" noProof="0">
                <a:ln>
                  <a:noFill/>
                </a:ln>
                <a:solidFill>
                  <a:prstClr val="black"/>
                </a:solidFill>
                <a:effectLst/>
                <a:uLnTx/>
                <a:uFillTx/>
                <a:latin typeface="Corbel"/>
                <a:ea typeface="+mn-ea"/>
                <a:cs typeface="Arial"/>
              </a:rPr>
              <a:t>TM</a:t>
            </a:r>
            <a:r>
              <a:rPr kumimoji="0" lang="en-AU" sz="16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can displace existing $1b market for NUC:VQ and grow the market through increased accessibility of CT </a:t>
            </a:r>
          </a:p>
        </p:txBody>
      </p:sp>
      <p:sp>
        <p:nvSpPr>
          <p:cNvPr id="103" name="TextBox 24">
            <a:extLst>
              <a:ext uri="{FF2B5EF4-FFF2-40B4-BE49-F238E27FC236}">
                <a16:creationId xmlns:a16="http://schemas.microsoft.com/office/drawing/2014/main" id="{E25F21FC-D2EB-82CF-C7CD-FA38D417A485}"/>
              </a:ext>
            </a:extLst>
          </p:cNvPr>
          <p:cNvSpPr txBox="1">
            <a:spLocks/>
          </p:cNvSpPr>
          <p:nvPr/>
        </p:nvSpPr>
        <p:spPr>
          <a:xfrm>
            <a:off x="85807" y="1726870"/>
            <a:ext cx="1346935" cy="276999"/>
          </a:xfrm>
          <a:prstGeom prst="rect">
            <a:avLst/>
          </a:prstGeom>
          <a:noFill/>
        </p:spPr>
        <p:txBody>
          <a:bodyPr wrap="square" lIns="0" tIns="0" rIns="0" bIns="0" rtlCol="0">
            <a:spAutoFit/>
          </a:bodyPr>
          <a:lstStyle/>
          <a:p>
            <a:pPr marL="0" marR="0" lvl="0" indent="0" algn="ctr" defTabSz="428809" rtl="0" eaLnBrk="1" fontAlgn="auto" latinLnBrk="0" hangingPunct="1">
              <a:lnSpc>
                <a:spcPct val="100000"/>
              </a:lnSpc>
              <a:spcBef>
                <a:spcPct val="0"/>
              </a:spcBef>
              <a:spcAft>
                <a:spcPts val="0"/>
              </a:spcAft>
              <a:buClrTx/>
              <a:buSzTx/>
              <a:buFontTx/>
              <a:buNone/>
              <a:tabLst/>
              <a:defRPr/>
            </a:pPr>
            <a:r>
              <a:rPr kumimoji="0" lang="en-AU" sz="1800" b="1" i="0" u="none" strike="noStrike" kern="1200" cap="none" spc="0" normalizeH="0" baseline="0" noProof="0">
                <a:ln>
                  <a:noFill/>
                </a:ln>
                <a:solidFill>
                  <a:srgbClr val="00B5AD"/>
                </a:solidFill>
                <a:effectLst/>
                <a:uLnTx/>
                <a:uFillTx/>
                <a:latin typeface="Corbel" panose="020B0503020204020204" pitchFamily="34" charset="0"/>
                <a:ea typeface="+mn-ea"/>
                <a:cs typeface="+mn-cs"/>
              </a:rPr>
              <a:t>….2025</a:t>
            </a:r>
          </a:p>
        </p:txBody>
      </p:sp>
      <p:sp>
        <p:nvSpPr>
          <p:cNvPr id="104" name="TextBox 24">
            <a:extLst>
              <a:ext uri="{FF2B5EF4-FFF2-40B4-BE49-F238E27FC236}">
                <a16:creationId xmlns:a16="http://schemas.microsoft.com/office/drawing/2014/main" id="{35A0A867-4409-BBD6-7557-18CCE22CBE8F}"/>
              </a:ext>
            </a:extLst>
          </p:cNvPr>
          <p:cNvSpPr txBox="1">
            <a:spLocks/>
          </p:cNvSpPr>
          <p:nvPr/>
        </p:nvSpPr>
        <p:spPr>
          <a:xfrm>
            <a:off x="10759258" y="1739806"/>
            <a:ext cx="1346935" cy="276999"/>
          </a:xfrm>
          <a:prstGeom prst="rect">
            <a:avLst/>
          </a:prstGeom>
          <a:noFill/>
        </p:spPr>
        <p:txBody>
          <a:bodyPr wrap="square" lIns="0" tIns="0" rIns="0" bIns="0" rtlCol="0">
            <a:spAutoFit/>
          </a:bodyPr>
          <a:lstStyle/>
          <a:p>
            <a:pPr marL="0" marR="0" lvl="0" indent="0" algn="ctr" defTabSz="428809" rtl="0" eaLnBrk="1" fontAlgn="auto" latinLnBrk="0" hangingPunct="1">
              <a:lnSpc>
                <a:spcPct val="100000"/>
              </a:lnSpc>
              <a:spcBef>
                <a:spcPct val="0"/>
              </a:spcBef>
              <a:spcAft>
                <a:spcPts val="0"/>
              </a:spcAft>
              <a:buClrTx/>
              <a:buSzTx/>
              <a:buFontTx/>
              <a:buNone/>
              <a:tabLst/>
              <a:defRPr/>
            </a:pPr>
            <a:r>
              <a:rPr kumimoji="0" lang="en-AU" sz="1800" b="1" i="0" u="none" strike="noStrike" kern="1200" cap="none" spc="0" normalizeH="0" baseline="0" noProof="0">
                <a:ln>
                  <a:noFill/>
                </a:ln>
                <a:solidFill>
                  <a:srgbClr val="00B5AD"/>
                </a:solidFill>
                <a:effectLst/>
                <a:uLnTx/>
                <a:uFillTx/>
                <a:latin typeface="Corbel" panose="020B0503020204020204" pitchFamily="34" charset="0"/>
                <a:ea typeface="+mn-ea"/>
                <a:cs typeface="+mn-cs"/>
              </a:rPr>
              <a:t>2026….</a:t>
            </a:r>
          </a:p>
        </p:txBody>
      </p:sp>
      <p:sp>
        <p:nvSpPr>
          <p:cNvPr id="105" name="Arrow: Right 113">
            <a:extLst>
              <a:ext uri="{FF2B5EF4-FFF2-40B4-BE49-F238E27FC236}">
                <a16:creationId xmlns:a16="http://schemas.microsoft.com/office/drawing/2014/main" id="{DF48D8C5-D342-4440-7871-1BF41814EF83}"/>
              </a:ext>
            </a:extLst>
          </p:cNvPr>
          <p:cNvSpPr>
            <a:spLocks/>
          </p:cNvSpPr>
          <p:nvPr/>
        </p:nvSpPr>
        <p:spPr>
          <a:xfrm>
            <a:off x="1284792" y="1782903"/>
            <a:ext cx="581313" cy="19080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sng"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06" name="Arrow: Right 113">
            <a:extLst>
              <a:ext uri="{FF2B5EF4-FFF2-40B4-BE49-F238E27FC236}">
                <a16:creationId xmlns:a16="http://schemas.microsoft.com/office/drawing/2014/main" id="{B784DEB6-0029-4F34-F4FE-7F4570859510}"/>
              </a:ext>
            </a:extLst>
          </p:cNvPr>
          <p:cNvSpPr>
            <a:spLocks/>
          </p:cNvSpPr>
          <p:nvPr/>
        </p:nvSpPr>
        <p:spPr>
          <a:xfrm>
            <a:off x="3608759" y="1782903"/>
            <a:ext cx="581313" cy="19080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sng"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07" name="Arrow: Right 113">
            <a:extLst>
              <a:ext uri="{FF2B5EF4-FFF2-40B4-BE49-F238E27FC236}">
                <a16:creationId xmlns:a16="http://schemas.microsoft.com/office/drawing/2014/main" id="{38B273B0-9CD7-90DF-E33C-5A0781E57A5D}"/>
              </a:ext>
            </a:extLst>
          </p:cNvPr>
          <p:cNvSpPr>
            <a:spLocks/>
          </p:cNvSpPr>
          <p:nvPr/>
        </p:nvSpPr>
        <p:spPr>
          <a:xfrm>
            <a:off x="6646145" y="1782903"/>
            <a:ext cx="581313" cy="19080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sng"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08" name="Arrow: Right 113">
            <a:extLst>
              <a:ext uri="{FF2B5EF4-FFF2-40B4-BE49-F238E27FC236}">
                <a16:creationId xmlns:a16="http://schemas.microsoft.com/office/drawing/2014/main" id="{9C3B643F-6C26-2BA2-FDB6-608219F2D329}"/>
              </a:ext>
            </a:extLst>
          </p:cNvPr>
          <p:cNvSpPr>
            <a:spLocks/>
          </p:cNvSpPr>
          <p:nvPr/>
        </p:nvSpPr>
        <p:spPr>
          <a:xfrm>
            <a:off x="10344000" y="1782903"/>
            <a:ext cx="581313" cy="19080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sng"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19" name="TextBox 118">
            <a:extLst>
              <a:ext uri="{FF2B5EF4-FFF2-40B4-BE49-F238E27FC236}">
                <a16:creationId xmlns:a16="http://schemas.microsoft.com/office/drawing/2014/main" id="{8791C90E-43DD-F3E5-9452-516DDCAA7D03}"/>
              </a:ext>
            </a:extLst>
          </p:cNvPr>
          <p:cNvSpPr txBox="1"/>
          <p:nvPr/>
        </p:nvSpPr>
        <p:spPr>
          <a:xfrm>
            <a:off x="4328867" y="2886538"/>
            <a:ext cx="2342329" cy="156966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0" b="0" i="0" u="none" strike="noStrike" kern="1200" cap="none" spc="0" normalizeH="0" baseline="0" noProof="0">
                <a:ln>
                  <a:noFill/>
                </a:ln>
                <a:solidFill>
                  <a:prstClr val="white"/>
                </a:solidFill>
                <a:effectLst/>
                <a:uLnTx/>
                <a:uFillTx/>
                <a:latin typeface="Corbel" panose="020B0503020204020204" pitchFamily="34" charset="0"/>
                <a:ea typeface="+mn-ea"/>
                <a:cs typeface="+mn-cs"/>
              </a:rPr>
              <a:t>25 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white"/>
                </a:solidFill>
                <a:effectLst/>
                <a:uLnTx/>
                <a:uFillTx/>
                <a:latin typeface="Corbel" panose="020B0503020204020204" pitchFamily="34" charset="0"/>
                <a:ea typeface="+mn-ea"/>
                <a:cs typeface="+mn-cs"/>
              </a:rPr>
              <a:t>Sales personnel</a:t>
            </a:r>
          </a:p>
        </p:txBody>
      </p:sp>
      <p:sp>
        <p:nvSpPr>
          <p:cNvPr id="120" name="TextBox 119">
            <a:extLst>
              <a:ext uri="{FF2B5EF4-FFF2-40B4-BE49-F238E27FC236}">
                <a16:creationId xmlns:a16="http://schemas.microsoft.com/office/drawing/2014/main" id="{4C101CAC-6581-3079-2ED6-79339239C1DA}"/>
              </a:ext>
            </a:extLst>
          </p:cNvPr>
          <p:cNvSpPr txBox="1"/>
          <p:nvPr/>
        </p:nvSpPr>
        <p:spPr>
          <a:xfrm>
            <a:off x="7746572" y="2855112"/>
            <a:ext cx="2342334" cy="156966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0" b="0" i="0" u="none" strike="noStrike" kern="1200" cap="none" spc="0" normalizeH="0" baseline="0" noProof="0">
                <a:ln>
                  <a:noFill/>
                </a:ln>
                <a:solidFill>
                  <a:prstClr val="white"/>
                </a:solidFill>
                <a:effectLst/>
                <a:uLnTx/>
                <a:uFillTx/>
                <a:latin typeface="Corbel" panose="020B0503020204020204" pitchFamily="34" charset="0"/>
                <a:ea typeface="+mn-ea"/>
                <a:cs typeface="+mn-cs"/>
              </a:rPr>
              <a:t>&gt;$1b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white"/>
                </a:solidFill>
                <a:effectLst/>
                <a:uLnTx/>
                <a:uFillTx/>
                <a:latin typeface="Corbel" panose="020B0503020204020204" pitchFamily="34" charset="0"/>
                <a:ea typeface="+mn-ea"/>
                <a:cs typeface="+mn-cs"/>
              </a:rPr>
              <a:t>US market opportunity </a:t>
            </a:r>
          </a:p>
        </p:txBody>
      </p:sp>
      <p:sp>
        <p:nvSpPr>
          <p:cNvPr id="122" name="Plus 121">
            <a:extLst>
              <a:ext uri="{FF2B5EF4-FFF2-40B4-BE49-F238E27FC236}">
                <a16:creationId xmlns:a16="http://schemas.microsoft.com/office/drawing/2014/main" id="{EB194E2F-CE6E-4182-68A8-DD2FC6997A92}"/>
              </a:ext>
            </a:extLst>
          </p:cNvPr>
          <p:cNvSpPr/>
          <p:nvPr/>
        </p:nvSpPr>
        <p:spPr>
          <a:xfrm>
            <a:off x="3663199" y="3420470"/>
            <a:ext cx="464140" cy="468351"/>
          </a:xfrm>
          <a:prstGeom prst="mathPlus">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23" name="Plus 122">
            <a:extLst>
              <a:ext uri="{FF2B5EF4-FFF2-40B4-BE49-F238E27FC236}">
                <a16:creationId xmlns:a16="http://schemas.microsoft.com/office/drawing/2014/main" id="{0C179AB4-EC69-E7F3-799A-5AE10AAAF342}"/>
              </a:ext>
            </a:extLst>
          </p:cNvPr>
          <p:cNvSpPr/>
          <p:nvPr/>
        </p:nvSpPr>
        <p:spPr>
          <a:xfrm>
            <a:off x="6974616" y="3420470"/>
            <a:ext cx="464140" cy="468351"/>
          </a:xfrm>
          <a:prstGeom prst="mathPlus">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A38CF1D8-9D63-EB27-7A59-BC042CA16B22}"/>
              </a:ext>
            </a:extLst>
          </p:cNvPr>
          <p:cNvSpPr txBox="1"/>
          <p:nvPr/>
        </p:nvSpPr>
        <p:spPr>
          <a:xfrm>
            <a:off x="-85807" y="327177"/>
            <a:ext cx="12192000" cy="523220"/>
          </a:xfrm>
          <a:prstGeom prst="rect">
            <a:avLst/>
          </a:prstGeom>
          <a:noFill/>
        </p:spPr>
        <p:txBody>
          <a:bodyPr wrap="square" rtlCol="0">
            <a:spAutoFit/>
          </a:bodyPr>
          <a:lstStyle/>
          <a:p>
            <a:pPr marL="179388"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rPr>
              <a:t>Built the fundamentals, significant multipliers in play during 2025 and beyond</a:t>
            </a:r>
          </a:p>
        </p:txBody>
      </p:sp>
      <p:pic>
        <p:nvPicPr>
          <p:cNvPr id="4" name="Picture 3">
            <a:extLst>
              <a:ext uri="{FF2B5EF4-FFF2-40B4-BE49-F238E27FC236}">
                <a16:creationId xmlns:a16="http://schemas.microsoft.com/office/drawing/2014/main" id="{CC85816C-715D-D1AA-B0F8-80E2CBC56C0B}"/>
              </a:ext>
            </a:extLst>
          </p:cNvPr>
          <p:cNvPicPr>
            <a:picLocks noChangeAspect="1"/>
          </p:cNvPicPr>
          <p:nvPr/>
        </p:nvPicPr>
        <p:blipFill>
          <a:blip r:embed="rId6"/>
          <a:stretch>
            <a:fillRect/>
          </a:stretch>
        </p:blipFill>
        <p:spPr>
          <a:xfrm>
            <a:off x="10777444" y="770579"/>
            <a:ext cx="1343212" cy="323895"/>
          </a:xfrm>
          <a:prstGeom prst="rect">
            <a:avLst/>
          </a:prstGeom>
        </p:spPr>
      </p:pic>
      <p:sp>
        <p:nvSpPr>
          <p:cNvPr id="5" name="Footer Placeholder 5">
            <a:extLst>
              <a:ext uri="{FF2B5EF4-FFF2-40B4-BE49-F238E27FC236}">
                <a16:creationId xmlns:a16="http://schemas.microsoft.com/office/drawing/2014/main" id="{ED986F07-C64F-024F-CF6E-6AB75CF70BF8}"/>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Tree>
    <p:extLst>
      <p:ext uri="{BB962C8B-B14F-4D97-AF65-F5344CB8AC3E}">
        <p14:creationId xmlns:p14="http://schemas.microsoft.com/office/powerpoint/2010/main" val="28455188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E6948-AE9A-975A-6A2F-5F12ECF8BC4C}"/>
            </a:ext>
          </a:extLst>
        </p:cNvPr>
        <p:cNvGrpSpPr/>
        <p:nvPr/>
      </p:nvGrpSpPr>
      <p:grpSpPr>
        <a:xfrm>
          <a:off x="0" y="0"/>
          <a:ext cx="0" cy="0"/>
          <a:chOff x="0" y="0"/>
          <a:chExt cx="0" cy="0"/>
        </a:xfrm>
      </p:grpSpPr>
      <p:pic>
        <p:nvPicPr>
          <p:cNvPr id="7" name="Picture 6" descr="A picture containing blue, electric blue, majorelle blue, azure&#10;&#10;Description automatically generated">
            <a:extLst>
              <a:ext uri="{FF2B5EF4-FFF2-40B4-BE49-F238E27FC236}">
                <a16:creationId xmlns:a16="http://schemas.microsoft.com/office/drawing/2014/main" id="{FD74EED2-07F3-DD5A-7D0E-95E72723461B}"/>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descr="A picture containing background pattern&#10;&#10;Description automatically generated">
            <a:extLst>
              <a:ext uri="{FF2B5EF4-FFF2-40B4-BE49-F238E27FC236}">
                <a16:creationId xmlns:a16="http://schemas.microsoft.com/office/drawing/2014/main" id="{01824C5B-6F5A-0DE5-B18F-F62BFA748A9B}"/>
              </a:ext>
            </a:extLst>
          </p:cNvPr>
          <p:cNvPicPr>
            <a:picLocks noChangeAspect="1"/>
          </p:cNvPicPr>
          <p:nvPr/>
        </p:nvPicPr>
        <p:blipFill rotWithShape="1">
          <a:blip r:embed="rId3">
            <a:extLst>
              <a:ext uri="{28A0092B-C50C-407E-A947-70E740481C1C}">
                <a14:useLocalDpi xmlns:a14="http://schemas.microsoft.com/office/drawing/2010/main" val="0"/>
              </a:ext>
            </a:extLst>
          </a:blip>
          <a:srcRect l="8611" t="29116" r="14875" b="14685"/>
          <a:stretch/>
        </p:blipFill>
        <p:spPr>
          <a:xfrm>
            <a:off x="0" y="-1"/>
            <a:ext cx="12265573" cy="6858001"/>
          </a:xfrm>
          <a:prstGeom prst="rect">
            <a:avLst/>
          </a:prstGeom>
        </p:spPr>
      </p:pic>
      <p:pic>
        <p:nvPicPr>
          <p:cNvPr id="4" name="Picture 3" descr="A screenshot of a video game&#10;&#10;Description automatically generated with low confidence">
            <a:extLst>
              <a:ext uri="{FF2B5EF4-FFF2-40B4-BE49-F238E27FC236}">
                <a16:creationId xmlns:a16="http://schemas.microsoft.com/office/drawing/2014/main" id="{0F5C7A70-BEFD-B96F-E41B-57D865C273C6}"/>
              </a:ext>
            </a:extLst>
          </p:cNvPr>
          <p:cNvPicPr>
            <a:picLocks noChangeAspect="1"/>
          </p:cNvPicPr>
          <p:nvPr/>
        </p:nvPicPr>
        <p:blipFill>
          <a:blip r:embed="rId4"/>
          <a:stretch>
            <a:fillRect/>
          </a:stretch>
        </p:blipFill>
        <p:spPr>
          <a:xfrm>
            <a:off x="370359" y="6338227"/>
            <a:ext cx="1211305" cy="261103"/>
          </a:xfrm>
          <a:prstGeom prst="rect">
            <a:avLst/>
          </a:prstGeom>
        </p:spPr>
      </p:pic>
      <p:sp>
        <p:nvSpPr>
          <p:cNvPr id="5" name="TextBox 4">
            <a:extLst>
              <a:ext uri="{FF2B5EF4-FFF2-40B4-BE49-F238E27FC236}">
                <a16:creationId xmlns:a16="http://schemas.microsoft.com/office/drawing/2014/main" id="{E430DB56-B3B8-1706-43E0-FBCB4CAD68A2}"/>
              </a:ext>
            </a:extLst>
          </p:cNvPr>
          <p:cNvSpPr txBox="1"/>
          <p:nvPr/>
        </p:nvSpPr>
        <p:spPr>
          <a:xfrm>
            <a:off x="245032" y="258670"/>
            <a:ext cx="6584880"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a:ln>
                  <a:noFill/>
                </a:ln>
                <a:solidFill>
                  <a:srgbClr val="2FC5C0"/>
                </a:solidFill>
                <a:effectLst/>
                <a:uLnTx/>
                <a:uFillTx/>
                <a:latin typeface="Corbel" panose="020B0503020204020204" pitchFamily="34" charset="0"/>
              </a:rPr>
              <a:t>Procedural matters</a:t>
            </a:r>
            <a:endParaRPr kumimoji="0" lang="en-AU" sz="4800" b="1" i="0" u="none" strike="noStrike" kern="1200" cap="none" spc="0" normalizeH="0" baseline="0" noProof="0">
              <a:ln>
                <a:noFill/>
              </a:ln>
              <a:solidFill>
                <a:srgbClr val="2FC5C0"/>
              </a:solidFill>
              <a:effectLst/>
              <a:uLnTx/>
              <a:uFillTx/>
              <a:latin typeface="Corbel" panose="020B0503020204020204" pitchFamily="34" charset="0"/>
              <a:cs typeface="Calibri"/>
            </a:endParaRPr>
          </a:p>
        </p:txBody>
      </p:sp>
    </p:spTree>
    <p:extLst>
      <p:ext uri="{BB962C8B-B14F-4D97-AF65-F5344CB8AC3E}">
        <p14:creationId xmlns:p14="http://schemas.microsoft.com/office/powerpoint/2010/main" val="74109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6119F-6982-B3DE-2DEE-998D5D9DDAD3}"/>
            </a:ext>
          </a:extLst>
        </p:cNvPr>
        <p:cNvGrpSpPr/>
        <p:nvPr/>
      </p:nvGrpSpPr>
      <p:grpSpPr>
        <a:xfrm>
          <a:off x="0" y="0"/>
          <a:ext cx="0" cy="0"/>
          <a:chOff x="0" y="0"/>
          <a:chExt cx="0" cy="0"/>
        </a:xfrm>
      </p:grpSpPr>
      <p:pic>
        <p:nvPicPr>
          <p:cNvPr id="7" name="Picture 6" descr="A picture containing blue, electric blue, majorelle blue, azure&#10;&#10;Description automatically generated">
            <a:extLst>
              <a:ext uri="{FF2B5EF4-FFF2-40B4-BE49-F238E27FC236}">
                <a16:creationId xmlns:a16="http://schemas.microsoft.com/office/drawing/2014/main" id="{3C6224C4-37A2-3CB7-80E0-4F7B0792D8A5}"/>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descr="A picture containing background pattern&#10;&#10;Description automatically generated">
            <a:extLst>
              <a:ext uri="{FF2B5EF4-FFF2-40B4-BE49-F238E27FC236}">
                <a16:creationId xmlns:a16="http://schemas.microsoft.com/office/drawing/2014/main" id="{154D3957-7814-6030-8172-1EF22B3138F2}"/>
              </a:ext>
            </a:extLst>
          </p:cNvPr>
          <p:cNvPicPr>
            <a:picLocks noChangeAspect="1"/>
          </p:cNvPicPr>
          <p:nvPr/>
        </p:nvPicPr>
        <p:blipFill rotWithShape="1">
          <a:blip r:embed="rId3">
            <a:extLst>
              <a:ext uri="{28A0092B-C50C-407E-A947-70E740481C1C}">
                <a14:useLocalDpi xmlns:a14="http://schemas.microsoft.com/office/drawing/2010/main" val="0"/>
              </a:ext>
            </a:extLst>
          </a:blip>
          <a:srcRect l="8611" t="29116" r="14875" b="14685"/>
          <a:stretch/>
        </p:blipFill>
        <p:spPr>
          <a:xfrm>
            <a:off x="0" y="-1"/>
            <a:ext cx="12265573" cy="6858001"/>
          </a:xfrm>
          <a:prstGeom prst="rect">
            <a:avLst/>
          </a:prstGeom>
        </p:spPr>
      </p:pic>
      <p:pic>
        <p:nvPicPr>
          <p:cNvPr id="4" name="Picture 3" descr="A screenshot of a video game&#10;&#10;Description automatically generated with low confidence">
            <a:extLst>
              <a:ext uri="{FF2B5EF4-FFF2-40B4-BE49-F238E27FC236}">
                <a16:creationId xmlns:a16="http://schemas.microsoft.com/office/drawing/2014/main" id="{4E71A2F3-1CFB-2860-8819-87D1EFE11B40}"/>
              </a:ext>
            </a:extLst>
          </p:cNvPr>
          <p:cNvPicPr>
            <a:picLocks noChangeAspect="1"/>
          </p:cNvPicPr>
          <p:nvPr/>
        </p:nvPicPr>
        <p:blipFill>
          <a:blip r:embed="rId4"/>
          <a:stretch>
            <a:fillRect/>
          </a:stretch>
        </p:blipFill>
        <p:spPr>
          <a:xfrm>
            <a:off x="370359" y="6338227"/>
            <a:ext cx="1211305" cy="261103"/>
          </a:xfrm>
          <a:prstGeom prst="rect">
            <a:avLst/>
          </a:prstGeom>
        </p:spPr>
      </p:pic>
      <p:sp>
        <p:nvSpPr>
          <p:cNvPr id="5" name="TextBox 4">
            <a:extLst>
              <a:ext uri="{FF2B5EF4-FFF2-40B4-BE49-F238E27FC236}">
                <a16:creationId xmlns:a16="http://schemas.microsoft.com/office/drawing/2014/main" id="{A1F06AB2-6686-6F92-38D0-656F95D04592}"/>
              </a:ext>
            </a:extLst>
          </p:cNvPr>
          <p:cNvSpPr txBox="1"/>
          <p:nvPr/>
        </p:nvSpPr>
        <p:spPr>
          <a:xfrm>
            <a:off x="245032" y="258670"/>
            <a:ext cx="6584880"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a:ln>
                  <a:noFill/>
                </a:ln>
                <a:solidFill>
                  <a:srgbClr val="2FC5C0"/>
                </a:solidFill>
                <a:effectLst/>
                <a:uLnTx/>
                <a:uFillTx/>
                <a:latin typeface="Corbel" panose="020B0503020204020204" pitchFamily="34" charset="0"/>
              </a:rPr>
              <a:t>Formal Business</a:t>
            </a:r>
            <a:endParaRPr kumimoji="0" lang="en-AU" sz="4800" b="1" i="0" u="none" strike="noStrike" kern="1200" cap="none" spc="0" normalizeH="0" baseline="0" noProof="0">
              <a:ln>
                <a:noFill/>
              </a:ln>
              <a:solidFill>
                <a:srgbClr val="2FC5C0"/>
              </a:solidFill>
              <a:effectLst/>
              <a:uLnTx/>
              <a:uFillTx/>
              <a:latin typeface="Corbel" panose="020B0503020204020204" pitchFamily="34" charset="0"/>
              <a:cs typeface="Calibri"/>
            </a:endParaRPr>
          </a:p>
        </p:txBody>
      </p:sp>
    </p:spTree>
    <p:extLst>
      <p:ext uri="{BB962C8B-B14F-4D97-AF65-F5344CB8AC3E}">
        <p14:creationId xmlns:p14="http://schemas.microsoft.com/office/powerpoint/2010/main" val="1505267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341C6-6434-9296-422D-8FEF3B81FA47}"/>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3DE2A1F-A523-50DC-7C7A-44D1A1AE24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think-cell data - do not delete" hidden="1">
                        <a:extLst>
                          <a:ext uri="{FF2B5EF4-FFF2-40B4-BE49-F238E27FC236}">
                            <a16:creationId xmlns:a16="http://schemas.microsoft.com/office/drawing/2014/main" id="{53DE2A1F-A523-50DC-7C7A-44D1A1AE243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B9C3E3EC-F775-59AC-181B-E9E8DCC8A667}"/>
              </a:ext>
            </a:extLst>
          </p:cNvPr>
          <p:cNvPicPr>
            <a:picLocks noChangeAspect="1"/>
          </p:cNvPicPr>
          <p:nvPr/>
        </p:nvPicPr>
        <p:blipFill>
          <a:blip r:embed="rId6"/>
          <a:stretch>
            <a:fillRect/>
          </a:stretch>
        </p:blipFill>
        <p:spPr>
          <a:xfrm>
            <a:off x="10777444" y="770579"/>
            <a:ext cx="1343212" cy="323895"/>
          </a:xfrm>
          <a:prstGeom prst="rect">
            <a:avLst/>
          </a:prstGeom>
        </p:spPr>
      </p:pic>
      <p:sp>
        <p:nvSpPr>
          <p:cNvPr id="2" name="Footer Placeholder 5">
            <a:extLst>
              <a:ext uri="{FF2B5EF4-FFF2-40B4-BE49-F238E27FC236}">
                <a16:creationId xmlns:a16="http://schemas.microsoft.com/office/drawing/2014/main" id="{3873F226-4006-985A-654F-776DE444EE8B}"/>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0" name="Title 2">
            <a:extLst>
              <a:ext uri="{FF2B5EF4-FFF2-40B4-BE49-F238E27FC236}">
                <a16:creationId xmlns:a16="http://schemas.microsoft.com/office/drawing/2014/main" id="{B2B3AB4A-0D13-8F6C-75DB-4984ED69B79D}"/>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lvl="0">
              <a:defRPr/>
            </a:pPr>
            <a:r>
              <a:rPr lang="en-AU" noProof="0">
                <a:solidFill>
                  <a:sysClr val="window" lastClr="FFFFFF"/>
                </a:solidFill>
                <a:latin typeface="Corbel" panose="020B0503020204020204" pitchFamily="34" charset="0"/>
              </a:rPr>
              <a:t>   Items of Business</a:t>
            </a:r>
          </a:p>
        </p:txBody>
      </p:sp>
      <p:graphicFrame>
        <p:nvGraphicFramePr>
          <p:cNvPr id="11" name="Table 10">
            <a:extLst>
              <a:ext uri="{FF2B5EF4-FFF2-40B4-BE49-F238E27FC236}">
                <a16:creationId xmlns:a16="http://schemas.microsoft.com/office/drawing/2014/main" id="{F83334B3-C504-07DB-CA10-7053A216F3E0}"/>
              </a:ext>
            </a:extLst>
          </p:cNvPr>
          <p:cNvGraphicFramePr>
            <a:graphicFrameLocks noGrp="1"/>
          </p:cNvGraphicFramePr>
          <p:nvPr>
            <p:extLst>
              <p:ext uri="{D42A27DB-BD31-4B8C-83A1-F6EECF244321}">
                <p14:modId xmlns:p14="http://schemas.microsoft.com/office/powerpoint/2010/main" val="2499054953"/>
              </p:ext>
            </p:extLst>
          </p:nvPr>
        </p:nvGraphicFramePr>
        <p:xfrm>
          <a:off x="128588" y="1443783"/>
          <a:ext cx="11934825" cy="4909395"/>
        </p:xfrm>
        <a:graphic>
          <a:graphicData uri="http://schemas.openxmlformats.org/drawingml/2006/table">
            <a:tbl>
              <a:tblPr/>
              <a:tblGrid>
                <a:gridCol w="1133421">
                  <a:extLst>
                    <a:ext uri="{9D8B030D-6E8A-4147-A177-3AD203B41FA5}">
                      <a16:colId xmlns:a16="http://schemas.microsoft.com/office/drawing/2014/main" val="3489182893"/>
                    </a:ext>
                  </a:extLst>
                </a:gridCol>
                <a:gridCol w="10801404">
                  <a:extLst>
                    <a:ext uri="{9D8B030D-6E8A-4147-A177-3AD203B41FA5}">
                      <a16:colId xmlns:a16="http://schemas.microsoft.com/office/drawing/2014/main" val="2673640427"/>
                    </a:ext>
                  </a:extLst>
                </a:gridCol>
              </a:tblGrid>
              <a:tr h="418181">
                <a:tc>
                  <a:txBody>
                    <a:bodyPr/>
                    <a:lstStyle/>
                    <a:p>
                      <a:pPr algn="ctr" rtl="0" fontAlgn="base">
                        <a:lnSpc>
                          <a:spcPts val="2400"/>
                        </a:lnSpc>
                        <a:buNone/>
                      </a:pPr>
                      <a:r>
                        <a:rPr lang="en-AU" sz="1700" b="1" i="0" u="none" strike="noStrike" noProof="0">
                          <a:solidFill>
                            <a:srgbClr val="000066"/>
                          </a:solidFill>
                          <a:effectLst/>
                          <a:latin typeface="Corbel" panose="020B0503020204020204" pitchFamily="34" charset="0"/>
                        </a:rPr>
                        <a:t>Item 1:</a:t>
                      </a:r>
                      <a:r>
                        <a:rPr lang="en-AU" sz="1700" b="1" i="0" noProof="0">
                          <a:solidFill>
                            <a:srgbClr val="000066"/>
                          </a:solidFill>
                          <a:effectLst/>
                          <a:latin typeface="Corbel" panose="020B0503020204020204" pitchFamily="34" charset="0"/>
                        </a:rPr>
                        <a:t>​</a:t>
                      </a:r>
                      <a:endParaRPr lang="en-AU" sz="1500" b="1"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base">
                        <a:lnSpc>
                          <a:spcPts val="2400"/>
                        </a:lnSpc>
                        <a:buNone/>
                      </a:pPr>
                      <a:r>
                        <a:rPr lang="en-AU" sz="1700" b="0" i="0" u="none" strike="noStrike" noProof="0">
                          <a:solidFill>
                            <a:srgbClr val="000066"/>
                          </a:solidFill>
                          <a:effectLst/>
                          <a:latin typeface="Corbel" panose="020B0503020204020204" pitchFamily="34" charset="0"/>
                        </a:rPr>
                        <a:t>Financial Report, Directors’ Report and Auditors Report</a:t>
                      </a:r>
                      <a:r>
                        <a:rPr lang="en-AU" sz="1700" b="1" i="0" noProof="0">
                          <a:solidFill>
                            <a:srgbClr val="000066"/>
                          </a:solidFill>
                          <a:effectLst/>
                          <a:latin typeface="Corbel" panose="020B0503020204020204" pitchFamily="34" charset="0"/>
                        </a:rPr>
                        <a:t>​</a:t>
                      </a:r>
                      <a:endParaRPr lang="en-AU" sz="1500" b="1"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62050941"/>
                  </a:ext>
                </a:extLst>
              </a:tr>
              <a:tr h="418181">
                <a:tc>
                  <a:txBody>
                    <a:bodyPr/>
                    <a:lstStyle/>
                    <a:p>
                      <a:pPr algn="ctr" rtl="0" fontAlgn="base">
                        <a:lnSpc>
                          <a:spcPts val="2400"/>
                        </a:lnSpc>
                        <a:buNone/>
                      </a:pPr>
                      <a:r>
                        <a:rPr lang="en-AU" sz="1700" b="1" i="0" u="none" strike="noStrike" noProof="0">
                          <a:solidFill>
                            <a:srgbClr val="000066"/>
                          </a:solidFill>
                          <a:effectLst/>
                          <a:latin typeface="Corbel" panose="020B0503020204020204" pitchFamily="34" charset="0"/>
                        </a:rPr>
                        <a:t>Item 2:</a:t>
                      </a:r>
                      <a:r>
                        <a:rPr lang="en-AU" sz="1700" b="0" i="0" noProof="0">
                          <a:solidFill>
                            <a:srgbClr val="000066"/>
                          </a:solidFill>
                          <a:effectLst/>
                          <a:latin typeface="Corbel" panose="020B0503020204020204" pitchFamily="34" charset="0"/>
                        </a:rPr>
                        <a:t>​</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base">
                        <a:lnSpc>
                          <a:spcPts val="2400"/>
                        </a:lnSpc>
                        <a:buNone/>
                      </a:pPr>
                      <a:r>
                        <a:rPr lang="en-AU" sz="1700" b="0" i="0" u="none" strike="noStrike" noProof="0">
                          <a:solidFill>
                            <a:srgbClr val="000066"/>
                          </a:solidFill>
                          <a:effectLst/>
                          <a:latin typeface="Corbel" panose="020B0503020204020204" pitchFamily="34" charset="0"/>
                        </a:rPr>
                        <a:t>Remuneration Report</a:t>
                      </a:r>
                      <a:r>
                        <a:rPr lang="en-AU" sz="1700" b="0" i="0" noProof="0">
                          <a:solidFill>
                            <a:srgbClr val="000066"/>
                          </a:solidFill>
                          <a:effectLst/>
                          <a:latin typeface="Corbel" panose="020B0503020204020204" pitchFamily="34" charset="0"/>
                        </a:rPr>
                        <a:t>​</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22752762"/>
                  </a:ext>
                </a:extLst>
              </a:tr>
              <a:tr h="418181">
                <a:tc>
                  <a:txBody>
                    <a:bodyPr/>
                    <a:lstStyle/>
                    <a:p>
                      <a:pPr algn="ctr" rtl="0" fontAlgn="base">
                        <a:lnSpc>
                          <a:spcPts val="2400"/>
                        </a:lnSpc>
                        <a:buNone/>
                      </a:pPr>
                      <a:r>
                        <a:rPr lang="en-AU" sz="1700" b="1" i="0" noProof="0">
                          <a:solidFill>
                            <a:srgbClr val="000066"/>
                          </a:solidFill>
                          <a:effectLst/>
                          <a:latin typeface="Corbel" panose="020B0503020204020204" pitchFamily="34" charset="0"/>
                        </a:rPr>
                        <a:t>Item 3:</a:t>
                      </a:r>
                      <a:r>
                        <a:rPr lang="en-AU" sz="1700" b="0" i="0" noProof="0">
                          <a:solidFill>
                            <a:srgbClr val="000066"/>
                          </a:solidFill>
                          <a:effectLst/>
                          <a:latin typeface="Corbel" panose="020B0503020204020204" pitchFamily="34" charset="0"/>
                        </a:rPr>
                        <a:t>​</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base">
                        <a:lnSpc>
                          <a:spcPts val="2400"/>
                        </a:lnSpc>
                        <a:buNone/>
                      </a:pPr>
                      <a:r>
                        <a:rPr lang="en-AU" sz="1700" b="0" i="0" noProof="0">
                          <a:solidFill>
                            <a:srgbClr val="000066"/>
                          </a:solidFill>
                          <a:effectLst/>
                          <a:latin typeface="Corbel" panose="020B0503020204020204" pitchFamily="34" charset="0"/>
                        </a:rPr>
                        <a:t>Spill Resolution​</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8087178"/>
                  </a:ext>
                </a:extLst>
              </a:tr>
              <a:tr h="418181">
                <a:tc>
                  <a:txBody>
                    <a:bodyPr/>
                    <a:lstStyle/>
                    <a:p>
                      <a:pPr algn="ctr" rtl="0" fontAlgn="base">
                        <a:lnSpc>
                          <a:spcPts val="2400"/>
                        </a:lnSpc>
                        <a:buNone/>
                      </a:pPr>
                      <a:r>
                        <a:rPr lang="en-AU" sz="1700" b="1" i="0" u="none" strike="noStrike" noProof="0">
                          <a:solidFill>
                            <a:srgbClr val="000066"/>
                          </a:solidFill>
                          <a:effectLst/>
                          <a:latin typeface="Corbel" panose="020B0503020204020204" pitchFamily="34" charset="0"/>
                        </a:rPr>
                        <a:t>Item 4:</a:t>
                      </a:r>
                      <a:r>
                        <a:rPr lang="en-AU" sz="1700" b="0" i="0" noProof="0">
                          <a:solidFill>
                            <a:srgbClr val="000066"/>
                          </a:solidFill>
                          <a:effectLst/>
                          <a:latin typeface="Corbel" panose="020B0503020204020204" pitchFamily="34" charset="0"/>
                        </a:rPr>
                        <a:t>​</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base">
                        <a:lnSpc>
                          <a:spcPts val="2400"/>
                        </a:lnSpc>
                        <a:buNone/>
                      </a:pPr>
                      <a:r>
                        <a:rPr lang="en-AU" sz="1700" b="0" i="0" noProof="0">
                          <a:solidFill>
                            <a:srgbClr val="000066"/>
                          </a:solidFill>
                          <a:effectLst/>
                          <a:latin typeface="Corbel" panose="020B0503020204020204" pitchFamily="34" charset="0"/>
                        </a:rPr>
                        <a:t>Re-election of Directors – Mr John Livingston and Mr Julian Sutton​</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88914214"/>
                  </a:ext>
                </a:extLst>
              </a:tr>
              <a:tr h="772026">
                <a:tc>
                  <a:txBody>
                    <a:bodyPr/>
                    <a:lstStyle/>
                    <a:p>
                      <a:pPr algn="ctr" rtl="0" fontAlgn="base">
                        <a:lnSpc>
                          <a:spcPts val="2400"/>
                        </a:lnSpc>
                        <a:buNone/>
                      </a:pPr>
                      <a:r>
                        <a:rPr lang="en-AU" sz="1700" b="1" i="0" noProof="0">
                          <a:solidFill>
                            <a:srgbClr val="000066"/>
                          </a:solidFill>
                          <a:effectLst/>
                          <a:latin typeface="Corbel" panose="020B0503020204020204" pitchFamily="34" charset="0"/>
                        </a:rPr>
                        <a:t>Item 5:</a:t>
                      </a:r>
                      <a:r>
                        <a:rPr lang="en-AU" sz="1700" b="0" i="0" noProof="0">
                          <a:solidFill>
                            <a:srgbClr val="000066"/>
                          </a:solidFill>
                          <a:effectLst/>
                          <a:latin typeface="Corbel" panose="020B0503020204020204" pitchFamily="34" charset="0"/>
                        </a:rPr>
                        <a:t>​</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base">
                        <a:lnSpc>
                          <a:spcPts val="2400"/>
                        </a:lnSpc>
                        <a:buNone/>
                      </a:pPr>
                      <a:r>
                        <a:rPr lang="en-AU" sz="1700" b="0" i="0" u="none" strike="noStrike" noProof="0">
                          <a:solidFill>
                            <a:srgbClr val="000066"/>
                          </a:solidFill>
                          <a:effectLst/>
                          <a:latin typeface="Corbel" panose="020B0503020204020204" pitchFamily="34" charset="0"/>
                        </a:rPr>
                        <a:t>Proposed issue of Equity Securities to Directors – Ms Lil Bianchi, Mr John Livingston, Mr Julian Sutton, Dr Robert A Figlin and Dr Geraldine McGinty</a:t>
                      </a:r>
                      <a:r>
                        <a:rPr lang="en-AU" sz="1700" b="0" i="0" noProof="0">
                          <a:solidFill>
                            <a:srgbClr val="000066"/>
                          </a:solidFill>
                          <a:effectLst/>
                          <a:latin typeface="Corbel" panose="020B0503020204020204" pitchFamily="34" charset="0"/>
                        </a:rPr>
                        <a:t>​</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28302053"/>
                  </a:ext>
                </a:extLst>
              </a:tr>
              <a:tr h="772026">
                <a:tc>
                  <a:txBody>
                    <a:bodyPr/>
                    <a:lstStyle/>
                    <a:p>
                      <a:pPr algn="ctr" rtl="0" fontAlgn="base">
                        <a:lnSpc>
                          <a:spcPts val="2400"/>
                        </a:lnSpc>
                        <a:buNone/>
                      </a:pPr>
                      <a:r>
                        <a:rPr lang="en-AU" sz="1700" b="1" i="0" u="none" strike="noStrike" noProof="0">
                          <a:solidFill>
                            <a:srgbClr val="000066"/>
                          </a:solidFill>
                          <a:effectLst/>
                          <a:latin typeface="Corbel" panose="020B0503020204020204" pitchFamily="34" charset="0"/>
                        </a:rPr>
                        <a:t>Item 6:</a:t>
                      </a:r>
                      <a:r>
                        <a:rPr lang="en-AU" sz="1700" b="0" i="0" noProof="0">
                          <a:solidFill>
                            <a:srgbClr val="000066"/>
                          </a:solidFill>
                          <a:effectLst/>
                          <a:latin typeface="Corbel" panose="020B0503020204020204" pitchFamily="34" charset="0"/>
                        </a:rPr>
                        <a:t>​</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base">
                        <a:lnSpc>
                          <a:spcPts val="2400"/>
                        </a:lnSpc>
                        <a:buNone/>
                      </a:pPr>
                      <a:r>
                        <a:rPr lang="en-AU" sz="1700" b="0" i="0" u="none" strike="noStrike" noProof="0">
                          <a:solidFill>
                            <a:srgbClr val="000066"/>
                          </a:solidFill>
                          <a:effectLst/>
                          <a:latin typeface="Corbel" panose="020B0503020204020204" pitchFamily="34" charset="0"/>
                        </a:rPr>
                        <a:t>Proposed issue of Equity Securities to Directors in lieu of director fees – Ms Lil Bianchi, Mr John Livingston, Mr Julian Sutton, Dr Robert A Figlin and Dr Geraldine McGinty</a:t>
                      </a:r>
                      <a:r>
                        <a:rPr lang="en-AU" sz="1700" b="0" i="0" noProof="0">
                          <a:solidFill>
                            <a:srgbClr val="000066"/>
                          </a:solidFill>
                          <a:effectLst/>
                          <a:latin typeface="Corbel" panose="020B0503020204020204" pitchFamily="34" charset="0"/>
                        </a:rPr>
                        <a:t>​</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32324910"/>
                  </a:ext>
                </a:extLst>
              </a:tr>
              <a:tr h="438076">
                <a:tc>
                  <a:txBody>
                    <a:bodyPr/>
                    <a:lstStyle/>
                    <a:p>
                      <a:pPr algn="ctr" rtl="0" fontAlgn="base">
                        <a:lnSpc>
                          <a:spcPts val="2400"/>
                        </a:lnSpc>
                        <a:buNone/>
                      </a:pPr>
                      <a:r>
                        <a:rPr lang="en-AU" sz="1700" b="1" i="0" u="none" strike="noStrike" noProof="0">
                          <a:solidFill>
                            <a:srgbClr val="000066"/>
                          </a:solidFill>
                          <a:effectLst/>
                          <a:latin typeface="Corbel" panose="020B0503020204020204" pitchFamily="34" charset="0"/>
                        </a:rPr>
                        <a:t>Item 7:</a:t>
                      </a:r>
                      <a:r>
                        <a:rPr lang="en-AU" sz="1700" b="0" i="0" noProof="0">
                          <a:solidFill>
                            <a:srgbClr val="000066"/>
                          </a:solidFill>
                          <a:effectLst/>
                          <a:latin typeface="Corbel" panose="020B0503020204020204" pitchFamily="34" charset="0"/>
                        </a:rPr>
                        <a:t>​</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base">
                        <a:lnSpc>
                          <a:spcPts val="2400"/>
                        </a:lnSpc>
                        <a:buNone/>
                      </a:pPr>
                      <a:r>
                        <a:rPr lang="en-AU" sz="1700" b="0" i="0" noProof="0">
                          <a:solidFill>
                            <a:srgbClr val="000066"/>
                          </a:solidFill>
                          <a:effectLst/>
                          <a:latin typeface="Corbel" panose="020B0503020204020204" pitchFamily="34" charset="0"/>
                        </a:rPr>
                        <a:t>Grant of Options to the Managing Director and CEO​</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80531556"/>
                  </a:ext>
                </a:extLst>
              </a:tr>
              <a:tr h="418181">
                <a:tc>
                  <a:txBody>
                    <a:bodyPr/>
                    <a:lstStyle/>
                    <a:p>
                      <a:pPr algn="ctr" rtl="0" fontAlgn="base">
                        <a:lnSpc>
                          <a:spcPts val="2400"/>
                        </a:lnSpc>
                        <a:buNone/>
                      </a:pPr>
                      <a:r>
                        <a:rPr lang="en-AU" sz="1700" b="1" i="0" u="none" strike="noStrike" noProof="0">
                          <a:solidFill>
                            <a:srgbClr val="000066"/>
                          </a:solidFill>
                          <a:effectLst/>
                          <a:latin typeface="Corbel" panose="020B0503020204020204" pitchFamily="34" charset="0"/>
                        </a:rPr>
                        <a:t>Item 8:</a:t>
                      </a:r>
                      <a:r>
                        <a:rPr lang="en-AU" sz="1700" b="0" i="0" noProof="0">
                          <a:solidFill>
                            <a:srgbClr val="000066"/>
                          </a:solidFill>
                          <a:effectLst/>
                          <a:latin typeface="Corbel" panose="020B0503020204020204" pitchFamily="34" charset="0"/>
                        </a:rPr>
                        <a:t>​</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base">
                        <a:lnSpc>
                          <a:spcPts val="2400"/>
                        </a:lnSpc>
                        <a:buNone/>
                      </a:pPr>
                      <a:r>
                        <a:rPr lang="en-AU" sz="1700" b="0" i="0" noProof="0">
                          <a:solidFill>
                            <a:srgbClr val="000066"/>
                          </a:solidFill>
                          <a:effectLst/>
                          <a:latin typeface="Corbel"/>
                        </a:rPr>
                        <a:t>Resolution withdrawn</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14844300"/>
                  </a:ext>
                </a:extLst>
              </a:tr>
              <a:tr h="418181">
                <a:tc>
                  <a:txBody>
                    <a:bodyPr/>
                    <a:lstStyle/>
                    <a:p>
                      <a:pPr algn="ctr" rtl="0" fontAlgn="base">
                        <a:lnSpc>
                          <a:spcPts val="2400"/>
                        </a:lnSpc>
                        <a:buNone/>
                      </a:pPr>
                      <a:r>
                        <a:rPr lang="en-AU" sz="1700" b="1" i="0" u="none" strike="noStrike" noProof="0">
                          <a:solidFill>
                            <a:srgbClr val="000066"/>
                          </a:solidFill>
                          <a:effectLst/>
                          <a:latin typeface="Corbel" panose="020B0503020204020204" pitchFamily="34" charset="0"/>
                        </a:rPr>
                        <a:t>Item 9:</a:t>
                      </a:r>
                      <a:r>
                        <a:rPr lang="en-AU" sz="1700" b="0" i="0" noProof="0">
                          <a:solidFill>
                            <a:srgbClr val="000066"/>
                          </a:solidFill>
                          <a:effectLst/>
                          <a:latin typeface="Corbel" panose="020B0503020204020204" pitchFamily="34" charset="0"/>
                        </a:rPr>
                        <a:t>​</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base">
                        <a:lnSpc>
                          <a:spcPts val="2400"/>
                        </a:lnSpc>
                        <a:buNone/>
                      </a:pPr>
                      <a:r>
                        <a:rPr lang="en-AU" sz="1700" b="0" i="0" noProof="0">
                          <a:solidFill>
                            <a:srgbClr val="000066"/>
                          </a:solidFill>
                          <a:effectLst/>
                          <a:latin typeface="Corbel" panose="020B0503020204020204" pitchFamily="34" charset="0"/>
                        </a:rPr>
                        <a:t>Approval in respect of the Tax-Exempt Employee Share Plan​</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10643665"/>
                  </a:ext>
                </a:extLst>
              </a:tr>
              <a:tr h="418181">
                <a:tc>
                  <a:txBody>
                    <a:bodyPr/>
                    <a:lstStyle/>
                    <a:p>
                      <a:pPr algn="ctr" rtl="0" fontAlgn="base">
                        <a:lnSpc>
                          <a:spcPts val="2400"/>
                        </a:lnSpc>
                        <a:buNone/>
                      </a:pPr>
                      <a:r>
                        <a:rPr lang="en-AU" sz="1700" b="1" i="0" u="none" strike="noStrike" noProof="0">
                          <a:solidFill>
                            <a:srgbClr val="000066"/>
                          </a:solidFill>
                          <a:effectLst/>
                          <a:latin typeface="Corbel" panose="020B0503020204020204" pitchFamily="34" charset="0"/>
                        </a:rPr>
                        <a:t>Item 10:</a:t>
                      </a:r>
                      <a:r>
                        <a:rPr lang="en-AU" sz="1700" b="0" i="0" noProof="0">
                          <a:solidFill>
                            <a:srgbClr val="000066"/>
                          </a:solidFill>
                          <a:effectLst/>
                          <a:latin typeface="Corbel" panose="020B0503020204020204" pitchFamily="34" charset="0"/>
                        </a:rPr>
                        <a:t>​</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base">
                        <a:lnSpc>
                          <a:spcPts val="2400"/>
                        </a:lnSpc>
                        <a:buNone/>
                      </a:pPr>
                      <a:r>
                        <a:rPr lang="en-AU" sz="1700" b="0" i="0" noProof="0">
                          <a:solidFill>
                            <a:srgbClr val="000066"/>
                          </a:solidFill>
                          <a:effectLst/>
                          <a:latin typeface="Corbel" panose="020B0503020204020204" pitchFamily="34" charset="0"/>
                        </a:rPr>
                        <a:t>Renewal of Proportional Takeover Provisions in Constitution​</a:t>
                      </a:r>
                      <a:endParaRPr lang="en-AU" sz="1500" b="0" i="0" noProof="0">
                        <a:solidFill>
                          <a:srgbClr val="000066"/>
                        </a:solidFill>
                        <a:effectLst/>
                        <a:latin typeface="Corbel" panose="020B0503020204020204" pitchFamily="34" charset="0"/>
                      </a:endParaRPr>
                    </a:p>
                  </a:txBody>
                  <a:tcPr marL="76246" marR="76246" marT="38123" marB="381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2218622"/>
                  </a:ext>
                </a:extLst>
              </a:tr>
            </a:tbl>
          </a:graphicData>
        </a:graphic>
      </p:graphicFrame>
    </p:spTree>
    <p:extLst>
      <p:ext uri="{BB962C8B-B14F-4D97-AF65-F5344CB8AC3E}">
        <p14:creationId xmlns:p14="http://schemas.microsoft.com/office/powerpoint/2010/main" val="13601603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62F79-751A-28CB-92B6-67CA03AA5D61}"/>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A2EA6C8-E888-27DF-49EA-3867F26E13E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think-cell data - do not delete" hidden="1">
                        <a:extLst>
                          <a:ext uri="{FF2B5EF4-FFF2-40B4-BE49-F238E27FC236}">
                            <a16:creationId xmlns:a16="http://schemas.microsoft.com/office/drawing/2014/main" id="{1A2EA6C8-E888-27DF-49EA-3867F26E13E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3B64718E-6B9B-81B5-B316-43BEAB618000}"/>
              </a:ext>
            </a:extLst>
          </p:cNvPr>
          <p:cNvPicPr>
            <a:picLocks noChangeAspect="1"/>
          </p:cNvPicPr>
          <p:nvPr/>
        </p:nvPicPr>
        <p:blipFill>
          <a:blip r:embed="rId6"/>
          <a:stretch>
            <a:fillRect/>
          </a:stretch>
        </p:blipFill>
        <p:spPr>
          <a:xfrm>
            <a:off x="10777444" y="770579"/>
            <a:ext cx="1343212" cy="323895"/>
          </a:xfrm>
          <a:prstGeom prst="rect">
            <a:avLst/>
          </a:prstGeom>
        </p:spPr>
      </p:pic>
      <p:sp>
        <p:nvSpPr>
          <p:cNvPr id="2" name="Footer Placeholder 5">
            <a:extLst>
              <a:ext uri="{FF2B5EF4-FFF2-40B4-BE49-F238E27FC236}">
                <a16:creationId xmlns:a16="http://schemas.microsoft.com/office/drawing/2014/main" id="{64CDD26E-FF8C-4E41-C143-6EBFA588B872}"/>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0" name="Title 2">
            <a:extLst>
              <a:ext uri="{FF2B5EF4-FFF2-40B4-BE49-F238E27FC236}">
                <a16:creationId xmlns:a16="http://schemas.microsoft.com/office/drawing/2014/main" id="{50C1902F-3838-9C34-0A31-8B322AE63A0F}"/>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lvl="0">
              <a:defRPr/>
            </a:pPr>
            <a:r>
              <a:rPr lang="en-AU" noProof="0">
                <a:solidFill>
                  <a:sysClr val="window" lastClr="FFFFFF"/>
                </a:solidFill>
                <a:latin typeface="Corbel" panose="020B0503020204020204" pitchFamily="34" charset="0"/>
              </a:rPr>
              <a:t>   Formal Business</a:t>
            </a:r>
          </a:p>
        </p:txBody>
      </p:sp>
      <p:graphicFrame>
        <p:nvGraphicFramePr>
          <p:cNvPr id="7" name="Table 6">
            <a:extLst>
              <a:ext uri="{FF2B5EF4-FFF2-40B4-BE49-F238E27FC236}">
                <a16:creationId xmlns:a16="http://schemas.microsoft.com/office/drawing/2014/main" id="{DAEEFBA1-D614-6AB6-79CE-F63BF156C08D}"/>
              </a:ext>
            </a:extLst>
          </p:cNvPr>
          <p:cNvGraphicFramePr>
            <a:graphicFrameLocks noGrp="1"/>
          </p:cNvGraphicFramePr>
          <p:nvPr>
            <p:extLst>
              <p:ext uri="{D42A27DB-BD31-4B8C-83A1-F6EECF244321}">
                <p14:modId xmlns:p14="http://schemas.microsoft.com/office/powerpoint/2010/main" val="1150874160"/>
              </p:ext>
            </p:extLst>
          </p:nvPr>
        </p:nvGraphicFramePr>
        <p:xfrm>
          <a:off x="111267" y="1520190"/>
          <a:ext cx="11969466" cy="1178734"/>
        </p:xfrm>
        <a:graphic>
          <a:graphicData uri="http://schemas.openxmlformats.org/drawingml/2006/table">
            <a:tbl>
              <a:tblPr/>
              <a:tblGrid>
                <a:gridCol w="11969466">
                  <a:extLst>
                    <a:ext uri="{9D8B030D-6E8A-4147-A177-3AD203B41FA5}">
                      <a16:colId xmlns:a16="http://schemas.microsoft.com/office/drawing/2014/main" val="4145062708"/>
                    </a:ext>
                  </a:extLst>
                </a:gridCol>
              </a:tblGrid>
              <a:tr h="221441">
                <a:tc>
                  <a:txBody>
                    <a:bodyPr/>
                    <a:lstStyle/>
                    <a:p>
                      <a:pPr algn="l" fontAlgn="base">
                        <a:lnSpc>
                          <a:spcPts val="2400"/>
                        </a:lnSpc>
                        <a:buNone/>
                      </a:pPr>
                      <a:r>
                        <a:rPr lang="en-AU" sz="2000" b="1" i="0" u="none" strike="noStrike" noProof="0">
                          <a:solidFill>
                            <a:srgbClr val="000066"/>
                          </a:solidFill>
                          <a:effectLst/>
                          <a:latin typeface="Calibri" panose="020F0502020204030204" pitchFamily="34" charset="0"/>
                        </a:rPr>
                        <a:t>Item 1: </a:t>
                      </a:r>
                      <a:r>
                        <a:rPr lang="en-AU" sz="2000" b="1" i="0" u="none" strike="noStrike" noProof="0">
                          <a:solidFill>
                            <a:srgbClr val="000066"/>
                          </a:solidFill>
                          <a:effectLst/>
                          <a:latin typeface="Corbel" panose="020B0503020204020204" pitchFamily="34" charset="0"/>
                        </a:rPr>
                        <a:t>Financial</a:t>
                      </a:r>
                      <a:r>
                        <a:rPr lang="en-AU" sz="2000" b="1" i="0" u="none" strike="noStrike" noProof="0">
                          <a:solidFill>
                            <a:srgbClr val="000066"/>
                          </a:solidFill>
                          <a:effectLst/>
                          <a:latin typeface="Calibri" panose="020F0502020204030204" pitchFamily="34" charset="0"/>
                        </a:rPr>
                        <a:t> Report, Directors’ Report and Auditors Report</a:t>
                      </a:r>
                      <a:r>
                        <a:rPr lang="en-AU" sz="2000" b="1" i="0" noProof="0">
                          <a:solidFill>
                            <a:srgbClr val="000066"/>
                          </a:solidFill>
                          <a:effectLst/>
                          <a:latin typeface="Calibri" panose="020F0502020204030204" pitchFamily="34" charset="0"/>
                        </a:rPr>
                        <a:t>​</a:t>
                      </a:r>
                      <a:endParaRPr lang="en-AU" b="1" i="0" noProof="0">
                        <a:solidFill>
                          <a:srgbClr val="000066"/>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3989171405"/>
                  </a:ext>
                </a:extLst>
              </a:tr>
              <a:tr h="782494">
                <a:tc>
                  <a:txBody>
                    <a:bodyPr/>
                    <a:lstStyle/>
                    <a:p>
                      <a:pPr algn="l" fontAlgn="base">
                        <a:lnSpc>
                          <a:spcPts val="2400"/>
                        </a:lnSpc>
                        <a:buNone/>
                      </a:pPr>
                      <a:r>
                        <a:rPr lang="en-AU" sz="1600" b="0" i="0" u="none" strike="noStrike" noProof="0">
                          <a:solidFill>
                            <a:srgbClr val="000066"/>
                          </a:solidFill>
                          <a:effectLst/>
                          <a:latin typeface="Corbel" panose="020B0503020204020204" pitchFamily="34" charset="0"/>
                        </a:rPr>
                        <a:t>To receive and consider the Financial Report of the Company and its controlled entities and the Reports of the Directors and Auditor for the year ended 30 June 2025. </a:t>
                      </a:r>
                      <a:r>
                        <a:rPr lang="en-AU" sz="1600" b="0" i="0" noProof="0">
                          <a:solidFill>
                            <a:srgbClr val="000066"/>
                          </a:solidFill>
                          <a:effectLst/>
                          <a:latin typeface="Corbel" panose="020B0503020204020204" pitchFamily="34" charset="0"/>
                        </a:rPr>
                        <a:t>​</a:t>
                      </a:r>
                      <a:endParaRPr lang="en-AU" sz="1400"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2748304846"/>
                  </a:ext>
                </a:extLst>
              </a:tr>
            </a:tbl>
          </a:graphicData>
        </a:graphic>
      </p:graphicFrame>
    </p:spTree>
    <p:extLst>
      <p:ext uri="{BB962C8B-B14F-4D97-AF65-F5344CB8AC3E}">
        <p14:creationId xmlns:p14="http://schemas.microsoft.com/office/powerpoint/2010/main" val="7973002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E0345-389E-65B4-0A32-88E4B14BB6CA}"/>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BAC1ABB-C9DA-24C2-C512-F50D8381939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think-cell data - do not delete" hidden="1">
                        <a:extLst>
                          <a:ext uri="{FF2B5EF4-FFF2-40B4-BE49-F238E27FC236}">
                            <a16:creationId xmlns:a16="http://schemas.microsoft.com/office/drawing/2014/main" id="{ABAC1ABB-C9DA-24C2-C512-F50D8381939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7237FFE0-D7ED-6F15-AFAF-566DD48F2402}"/>
              </a:ext>
            </a:extLst>
          </p:cNvPr>
          <p:cNvPicPr>
            <a:picLocks noChangeAspect="1"/>
          </p:cNvPicPr>
          <p:nvPr/>
        </p:nvPicPr>
        <p:blipFill>
          <a:blip r:embed="rId6"/>
          <a:stretch>
            <a:fillRect/>
          </a:stretch>
        </p:blipFill>
        <p:spPr>
          <a:xfrm>
            <a:off x="10777444" y="770579"/>
            <a:ext cx="1343212" cy="323895"/>
          </a:xfrm>
          <a:prstGeom prst="rect">
            <a:avLst/>
          </a:prstGeom>
        </p:spPr>
      </p:pic>
      <p:sp>
        <p:nvSpPr>
          <p:cNvPr id="2" name="Footer Placeholder 5">
            <a:extLst>
              <a:ext uri="{FF2B5EF4-FFF2-40B4-BE49-F238E27FC236}">
                <a16:creationId xmlns:a16="http://schemas.microsoft.com/office/drawing/2014/main" id="{F1050243-BFD2-E371-8A38-808AC7D9BC78}"/>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0" name="Title 2">
            <a:extLst>
              <a:ext uri="{FF2B5EF4-FFF2-40B4-BE49-F238E27FC236}">
                <a16:creationId xmlns:a16="http://schemas.microsoft.com/office/drawing/2014/main" id="{91254F66-3F4E-5AEC-C320-5D51D9C768E1}"/>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lvl="0">
              <a:defRPr/>
            </a:pPr>
            <a:r>
              <a:rPr lang="en-AU" noProof="0">
                <a:solidFill>
                  <a:sysClr val="window" lastClr="FFFFFF"/>
                </a:solidFill>
                <a:latin typeface="Corbel" panose="020B0503020204020204" pitchFamily="34" charset="0"/>
              </a:rPr>
              <a:t>   Formal Business</a:t>
            </a:r>
          </a:p>
        </p:txBody>
      </p:sp>
      <p:graphicFrame>
        <p:nvGraphicFramePr>
          <p:cNvPr id="7" name="Table 6">
            <a:extLst>
              <a:ext uri="{FF2B5EF4-FFF2-40B4-BE49-F238E27FC236}">
                <a16:creationId xmlns:a16="http://schemas.microsoft.com/office/drawing/2014/main" id="{1AA95C06-42C9-6B50-94A4-27CB506314A0}"/>
              </a:ext>
            </a:extLst>
          </p:cNvPr>
          <p:cNvGraphicFramePr>
            <a:graphicFrameLocks noGrp="1"/>
          </p:cNvGraphicFramePr>
          <p:nvPr>
            <p:extLst>
              <p:ext uri="{D42A27DB-BD31-4B8C-83A1-F6EECF244321}">
                <p14:modId xmlns:p14="http://schemas.microsoft.com/office/powerpoint/2010/main" val="4080900634"/>
              </p:ext>
            </p:extLst>
          </p:nvPr>
        </p:nvGraphicFramePr>
        <p:xfrm>
          <a:off x="111000" y="1520190"/>
          <a:ext cx="11970000" cy="1796415"/>
        </p:xfrm>
        <a:graphic>
          <a:graphicData uri="http://schemas.openxmlformats.org/drawingml/2006/table">
            <a:tbl>
              <a:tblPr/>
              <a:tblGrid>
                <a:gridCol w="11970000">
                  <a:extLst>
                    <a:ext uri="{9D8B030D-6E8A-4147-A177-3AD203B41FA5}">
                      <a16:colId xmlns:a16="http://schemas.microsoft.com/office/drawing/2014/main" val="4145062708"/>
                    </a:ext>
                  </a:extLst>
                </a:gridCol>
              </a:tblGrid>
              <a:tr h="342900">
                <a:tc>
                  <a:txBody>
                    <a:bodyPr/>
                    <a:lstStyle/>
                    <a:p>
                      <a:pPr algn="l" fontAlgn="base">
                        <a:lnSpc>
                          <a:spcPts val="2400"/>
                        </a:lnSpc>
                        <a:buNone/>
                      </a:pPr>
                      <a:r>
                        <a:rPr lang="en-AU" sz="2000" b="1" i="0" u="none" strike="noStrike" noProof="0">
                          <a:solidFill>
                            <a:srgbClr val="000066"/>
                          </a:solidFill>
                          <a:effectLst/>
                          <a:latin typeface="Corbel" panose="020B0503020204020204" pitchFamily="34" charset="0"/>
                        </a:rPr>
                        <a:t>Item 2: Remuneration report</a:t>
                      </a:r>
                      <a:r>
                        <a:rPr lang="en-AU" sz="2000" b="1" i="0" noProof="0">
                          <a:solidFill>
                            <a:srgbClr val="000066"/>
                          </a:solidFill>
                          <a:effectLst/>
                          <a:latin typeface="Corbel" panose="020B0503020204020204" pitchFamily="34" charset="0"/>
                        </a:rPr>
                        <a:t>​</a:t>
                      </a:r>
                      <a:endParaRPr lang="en-AU" b="1"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3989171405"/>
                  </a:ext>
                </a:extLst>
              </a:tr>
              <a:tr h="1400175">
                <a:tc>
                  <a:txBody>
                    <a:bodyPr/>
                    <a:lstStyle/>
                    <a:p>
                      <a:pPr algn="l" rtl="0" fontAlgn="base">
                        <a:lnSpc>
                          <a:spcPts val="2400"/>
                        </a:lnSpc>
                        <a:buNone/>
                      </a:pPr>
                      <a:r>
                        <a:rPr lang="en-AU" sz="1600" b="0" i="0" u="none" strike="noStrike" noProof="0">
                          <a:solidFill>
                            <a:srgbClr val="000066"/>
                          </a:solidFill>
                          <a:effectLst/>
                          <a:latin typeface="Corbel" panose="020B0503020204020204" pitchFamily="34" charset="0"/>
                        </a:rPr>
                        <a:t>To consider, and if thought fit, to pass, the following as an </a:t>
                      </a:r>
                      <a:r>
                        <a:rPr lang="en-AU" sz="1600" b="1" i="0" u="none" strike="noStrike" noProof="0">
                          <a:solidFill>
                            <a:srgbClr val="000066"/>
                          </a:solidFill>
                          <a:effectLst/>
                          <a:latin typeface="Corbel" panose="020B0503020204020204" pitchFamily="34" charset="0"/>
                        </a:rPr>
                        <a:t>ordinary</a:t>
                      </a:r>
                      <a:r>
                        <a:rPr lang="en-AU" sz="1600" b="0" i="0" u="none" strike="noStrike" noProof="0">
                          <a:solidFill>
                            <a:srgbClr val="000066"/>
                          </a:solidFill>
                          <a:effectLst/>
                          <a:latin typeface="Corbel" panose="020B0503020204020204" pitchFamily="34" charset="0"/>
                        </a:rPr>
                        <a:t> resolution: </a:t>
                      </a:r>
                      <a:r>
                        <a:rPr lang="en-AU" sz="1600" b="0" i="0" noProof="0">
                          <a:solidFill>
                            <a:srgbClr val="000066"/>
                          </a:solidFill>
                          <a:effectLst/>
                          <a:latin typeface="Corbel" panose="020B0503020204020204" pitchFamily="34" charset="0"/>
                        </a:rPr>
                        <a:t>​</a:t>
                      </a:r>
                    </a:p>
                    <a:p>
                      <a:pPr algn="l" rtl="0" fontAlgn="base">
                        <a:lnSpc>
                          <a:spcPts val="2400"/>
                        </a:lnSpc>
                        <a:buNone/>
                      </a:pPr>
                      <a:r>
                        <a:rPr lang="en-AU" sz="1600" b="0" i="0" noProof="0">
                          <a:solidFill>
                            <a:srgbClr val="000066"/>
                          </a:solidFill>
                          <a:effectLst/>
                          <a:latin typeface="Corbel" panose="020B0503020204020204" pitchFamily="34" charset="0"/>
                        </a:rPr>
                        <a:t>​</a:t>
                      </a:r>
                    </a:p>
                    <a:p>
                      <a:pPr algn="l" rtl="0" fontAlgn="base">
                        <a:lnSpc>
                          <a:spcPts val="2400"/>
                        </a:lnSpc>
                        <a:buNone/>
                      </a:pPr>
                      <a:r>
                        <a:rPr lang="en-AU" sz="1600" b="0" i="0" u="none" strike="noStrike" noProof="0">
                          <a:solidFill>
                            <a:srgbClr val="000066"/>
                          </a:solidFill>
                          <a:effectLst/>
                          <a:latin typeface="Corbel" panose="020B0503020204020204" pitchFamily="34" charset="0"/>
                        </a:rPr>
                        <a:t>“That the Remuneration Report, as contained in the Directors’ Report for the year ended 30 June 2025, is adopted.” </a:t>
                      </a:r>
                      <a:endParaRPr lang="en-AU" sz="1600"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2748304846"/>
                  </a:ext>
                </a:extLst>
              </a:tr>
            </a:tbl>
          </a:graphicData>
        </a:graphic>
      </p:graphicFrame>
      <p:graphicFrame>
        <p:nvGraphicFramePr>
          <p:cNvPr id="11" name="Table 10">
            <a:extLst>
              <a:ext uri="{FF2B5EF4-FFF2-40B4-BE49-F238E27FC236}">
                <a16:creationId xmlns:a16="http://schemas.microsoft.com/office/drawing/2014/main" id="{E37D2282-0536-1ECC-F159-07FB3C726AF5}"/>
              </a:ext>
            </a:extLst>
          </p:cNvPr>
          <p:cNvGraphicFramePr>
            <a:graphicFrameLocks noGrp="1"/>
          </p:cNvGraphicFramePr>
          <p:nvPr>
            <p:extLst>
              <p:ext uri="{D42A27DB-BD31-4B8C-83A1-F6EECF244321}">
                <p14:modId xmlns:p14="http://schemas.microsoft.com/office/powerpoint/2010/main" val="1270603220"/>
              </p:ext>
            </p:extLst>
          </p:nvPr>
        </p:nvGraphicFramePr>
        <p:xfrm>
          <a:off x="2181225" y="3434799"/>
          <a:ext cx="8058150" cy="1152525"/>
        </p:xfrm>
        <a:graphic>
          <a:graphicData uri="http://schemas.openxmlformats.org/drawingml/2006/table">
            <a:tbl>
              <a:tblPr/>
              <a:tblGrid>
                <a:gridCol w="1971675">
                  <a:extLst>
                    <a:ext uri="{9D8B030D-6E8A-4147-A177-3AD203B41FA5}">
                      <a16:colId xmlns:a16="http://schemas.microsoft.com/office/drawing/2014/main" val="4175317279"/>
                    </a:ext>
                  </a:extLst>
                </a:gridCol>
                <a:gridCol w="2028825">
                  <a:extLst>
                    <a:ext uri="{9D8B030D-6E8A-4147-A177-3AD203B41FA5}">
                      <a16:colId xmlns:a16="http://schemas.microsoft.com/office/drawing/2014/main" val="232182007"/>
                    </a:ext>
                  </a:extLst>
                </a:gridCol>
                <a:gridCol w="2028825">
                  <a:extLst>
                    <a:ext uri="{9D8B030D-6E8A-4147-A177-3AD203B41FA5}">
                      <a16:colId xmlns:a16="http://schemas.microsoft.com/office/drawing/2014/main" val="2265480100"/>
                    </a:ext>
                  </a:extLst>
                </a:gridCol>
                <a:gridCol w="2028825">
                  <a:extLst>
                    <a:ext uri="{9D8B030D-6E8A-4147-A177-3AD203B41FA5}">
                      <a16:colId xmlns:a16="http://schemas.microsoft.com/office/drawing/2014/main" val="663640429"/>
                    </a:ext>
                  </a:extLst>
                </a:gridCol>
              </a:tblGrid>
              <a:tr h="428625">
                <a:tc>
                  <a:txBody>
                    <a:bodyPr/>
                    <a:lstStyle/>
                    <a:p>
                      <a:pPr algn="ctr" fontAlgn="base">
                        <a:lnSpc>
                          <a:spcPts val="2175"/>
                        </a:lnSpc>
                        <a:buNone/>
                      </a:pPr>
                      <a:r>
                        <a:rPr lang="en-AU" sz="1400" b="1" i="0" noProof="0">
                          <a:solidFill>
                            <a:srgbClr val="FFFFFF"/>
                          </a:solidFill>
                          <a:effectLst/>
                          <a:latin typeface="Calibri"/>
                          <a:cs typeface="Calibri"/>
                        </a:rPr>
                        <a:t>In Favour​</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cs typeface="Calibri"/>
                        </a:rPr>
                        <a:t>Against​</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cs typeface="Calibri"/>
                        </a:rPr>
                        <a:t>Proxy Discretion​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cs typeface="Calibri"/>
                        </a:rPr>
                        <a:t>Abstain​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extLst>
                  <a:ext uri="{0D108BD9-81ED-4DB2-BD59-A6C34878D82A}">
                    <a16:rowId xmlns:a16="http://schemas.microsoft.com/office/drawing/2014/main" val="3905049949"/>
                  </a:ext>
                </a:extLst>
              </a:tr>
              <a:tr h="361950">
                <a:tc>
                  <a:txBody>
                    <a:bodyPr/>
                    <a:lstStyle/>
                    <a:p>
                      <a:pPr algn="ctr" fontAlgn="base">
                        <a:lnSpc>
                          <a:spcPts val="2175"/>
                        </a:lnSpc>
                        <a:buNone/>
                      </a:pPr>
                      <a:r>
                        <a:rPr lang="en-AU" sz="1400" b="0" i="0" noProof="0">
                          <a:solidFill>
                            <a:srgbClr val="000000"/>
                          </a:solidFill>
                          <a:effectLst/>
                          <a:latin typeface="Calibri"/>
                          <a:cs typeface="Calibri"/>
                        </a:rPr>
                        <a:t>23,611,761</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cs typeface="Calibri"/>
                        </a:rPr>
                        <a:t>3,623,623</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cs typeface="Calibri"/>
                        </a:rPr>
                        <a:t>7,127,726</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cs typeface="Calibri"/>
                        </a:rPr>
                        <a:t>1,220,093​</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extLst>
                  <a:ext uri="{0D108BD9-81ED-4DB2-BD59-A6C34878D82A}">
                    <a16:rowId xmlns:a16="http://schemas.microsoft.com/office/drawing/2014/main" val="1987799258"/>
                  </a:ext>
                </a:extLst>
              </a:tr>
              <a:tr h="361950">
                <a:tc>
                  <a:txBody>
                    <a:bodyPr/>
                    <a:lstStyle/>
                    <a:p>
                      <a:pPr algn="ctr" fontAlgn="base">
                        <a:lnSpc>
                          <a:spcPts val="2175"/>
                        </a:lnSpc>
                        <a:buNone/>
                      </a:pPr>
                      <a:r>
                        <a:rPr lang="en-AU" sz="1400" b="0" i="0" noProof="0">
                          <a:solidFill>
                            <a:srgbClr val="000000"/>
                          </a:solidFill>
                          <a:effectLst/>
                          <a:latin typeface="Calibri"/>
                          <a:cs typeface="Calibri"/>
                        </a:rPr>
                        <a:t>68.71%​</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cs typeface="Calibri"/>
                        </a:rPr>
                        <a:t>10.55%​</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cs typeface="Calibri"/>
                        </a:rPr>
                        <a:t>20.74%​</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auto">
                        <a:lnSpc>
                          <a:spcPts val="2175"/>
                        </a:lnSpc>
                        <a:buNone/>
                      </a:pPr>
                      <a:r>
                        <a:rPr lang="en-AU" sz="1400" b="0" i="0" noProof="0">
                          <a:solidFill>
                            <a:srgbClr val="000000"/>
                          </a:solidFill>
                          <a:effectLst/>
                          <a:latin typeface="Calibri"/>
                          <a:cs typeface="Calibri"/>
                        </a:rPr>
                        <a:t>​</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extLst>
                  <a:ext uri="{0D108BD9-81ED-4DB2-BD59-A6C34878D82A}">
                    <a16:rowId xmlns:a16="http://schemas.microsoft.com/office/drawing/2014/main" val="2082020565"/>
                  </a:ext>
                </a:extLst>
              </a:tr>
            </a:tbl>
          </a:graphicData>
        </a:graphic>
      </p:graphicFrame>
      <p:graphicFrame>
        <p:nvGraphicFramePr>
          <p:cNvPr id="13" name="Table 12">
            <a:extLst>
              <a:ext uri="{FF2B5EF4-FFF2-40B4-BE49-F238E27FC236}">
                <a16:creationId xmlns:a16="http://schemas.microsoft.com/office/drawing/2014/main" id="{D7A81907-B9CD-DE5A-061C-0B2DB9CD7655}"/>
              </a:ext>
            </a:extLst>
          </p:cNvPr>
          <p:cNvGraphicFramePr>
            <a:graphicFrameLocks noGrp="1"/>
          </p:cNvGraphicFramePr>
          <p:nvPr>
            <p:extLst>
              <p:ext uri="{D42A27DB-BD31-4B8C-83A1-F6EECF244321}">
                <p14:modId xmlns:p14="http://schemas.microsoft.com/office/powerpoint/2010/main" val="938053271"/>
              </p:ext>
            </p:extLst>
          </p:nvPr>
        </p:nvGraphicFramePr>
        <p:xfrm>
          <a:off x="110999" y="5231996"/>
          <a:ext cx="11644967" cy="1073554"/>
        </p:xfrm>
        <a:graphic>
          <a:graphicData uri="http://schemas.openxmlformats.org/drawingml/2006/table">
            <a:tbl>
              <a:tblPr/>
              <a:tblGrid>
                <a:gridCol w="11644967">
                  <a:extLst>
                    <a:ext uri="{9D8B030D-6E8A-4147-A177-3AD203B41FA5}">
                      <a16:colId xmlns:a16="http://schemas.microsoft.com/office/drawing/2014/main" val="1654882722"/>
                    </a:ext>
                  </a:extLst>
                </a:gridCol>
              </a:tblGrid>
              <a:tr h="1073554">
                <a:tc>
                  <a:txBody>
                    <a:bodyPr/>
                    <a:lstStyle/>
                    <a:p>
                      <a:pPr algn="l" fontAlgn="base">
                        <a:lnSpc>
                          <a:spcPct val="100000"/>
                        </a:lnSpc>
                        <a:buNone/>
                      </a:pPr>
                      <a:r>
                        <a:rPr lang="en-AU" sz="1600" b="1" i="0" u="none" strike="noStrike" noProof="0">
                          <a:solidFill>
                            <a:srgbClr val="000066"/>
                          </a:solidFill>
                          <a:effectLst/>
                          <a:latin typeface="Corbel" panose="020B0503020204020204" pitchFamily="34" charset="0"/>
                        </a:rPr>
                        <a:t>Further Information:</a:t>
                      </a:r>
                      <a:r>
                        <a:rPr lang="en-AU" sz="1600" b="1" i="0" noProof="0">
                          <a:solidFill>
                            <a:srgbClr val="000066"/>
                          </a:solidFill>
                          <a:effectLst/>
                          <a:latin typeface="Corbel" panose="020B0503020204020204" pitchFamily="34" charset="0"/>
                        </a:rPr>
                        <a:t>​</a:t>
                      </a:r>
                      <a:endParaRPr lang="en-AU" sz="1400" b="1" i="0" noProof="0">
                        <a:solidFill>
                          <a:srgbClr val="000066"/>
                        </a:solidFill>
                        <a:effectLst/>
                        <a:latin typeface="Corbel" panose="020B0503020204020204" pitchFamily="34" charset="0"/>
                      </a:endParaRPr>
                    </a:p>
                    <a:p>
                      <a:pPr marL="342900" indent="-342900" algn="l" fontAlgn="base">
                        <a:lnSpc>
                          <a:spcPct val="100000"/>
                        </a:lnSpc>
                        <a:buFont typeface="Arial" panose="020B0604020202020204" pitchFamily="34" charset="0"/>
                        <a:buChar char="•"/>
                      </a:pPr>
                      <a:r>
                        <a:rPr lang="en-AU" sz="1600" b="0" i="0" u="none" strike="noStrike" noProof="0">
                          <a:solidFill>
                            <a:srgbClr val="000066"/>
                          </a:solidFill>
                          <a:effectLst/>
                          <a:latin typeface="Corbel" panose="020B0503020204020204" pitchFamily="34" charset="0"/>
                        </a:rPr>
                        <a:t>The Board unanimously recommends that Shareholders vote in favour of Item 2.</a:t>
                      </a:r>
                      <a:r>
                        <a:rPr lang="en-AU" sz="1600" b="1" i="0" noProof="0">
                          <a:solidFill>
                            <a:srgbClr val="000066"/>
                          </a:solidFill>
                          <a:effectLst/>
                          <a:latin typeface="Corbel" panose="020B0503020204020204" pitchFamily="34" charset="0"/>
                        </a:rPr>
                        <a:t>​</a:t>
                      </a:r>
                      <a:endParaRPr lang="en-AU" sz="1200" b="1" i="0" noProof="0">
                        <a:solidFill>
                          <a:srgbClr val="000066"/>
                        </a:solidFill>
                        <a:effectLst/>
                        <a:latin typeface="Corbel" panose="020B0503020204020204" pitchFamily="34" charset="0"/>
                      </a:endParaRPr>
                    </a:p>
                    <a:p>
                      <a:pPr marL="342900" indent="-342900" algn="l" fontAlgn="base">
                        <a:lnSpc>
                          <a:spcPct val="100000"/>
                        </a:lnSpc>
                        <a:buFont typeface="Arial" panose="020B0604020202020204" pitchFamily="34" charset="0"/>
                        <a:buChar char="•"/>
                      </a:pPr>
                      <a:r>
                        <a:rPr lang="en-AU" sz="1600" b="0" i="0" u="none" strike="noStrike" noProof="0">
                          <a:solidFill>
                            <a:srgbClr val="000066"/>
                          </a:solidFill>
                          <a:effectLst/>
                          <a:latin typeface="Corbel" panose="020B0503020204020204" pitchFamily="34" charset="0"/>
                        </a:rPr>
                        <a:t>The Chair of the meeting intends to vote undirected proxies in favour of the Item.</a:t>
                      </a:r>
                      <a:r>
                        <a:rPr lang="en-AU" sz="1600" b="1" i="0" noProof="0">
                          <a:solidFill>
                            <a:srgbClr val="000066"/>
                          </a:solidFill>
                          <a:effectLst/>
                          <a:latin typeface="Corbel" panose="020B0503020204020204" pitchFamily="34" charset="0"/>
                        </a:rPr>
                        <a:t>​</a:t>
                      </a:r>
                      <a:endParaRPr lang="en-AU" sz="1200" b="1" i="0" noProof="0">
                        <a:solidFill>
                          <a:srgbClr val="000066"/>
                        </a:solidFill>
                        <a:effectLst/>
                        <a:latin typeface="Corbel" panose="020B0503020204020204" pitchFamily="34" charset="0"/>
                      </a:endParaRPr>
                    </a:p>
                    <a:p>
                      <a:pPr marL="342900" indent="-342900" algn="l" fontAlgn="base">
                        <a:lnSpc>
                          <a:spcPct val="100000"/>
                        </a:lnSpc>
                        <a:buFont typeface="Arial" panose="020B0604020202020204" pitchFamily="34" charset="0"/>
                        <a:buChar char="•"/>
                      </a:pPr>
                      <a:r>
                        <a:rPr lang="en-AU" sz="1600" b="0" i="0" u="none" strike="noStrike" noProof="0">
                          <a:solidFill>
                            <a:srgbClr val="000066"/>
                          </a:solidFill>
                          <a:effectLst/>
                          <a:latin typeface="Corbel" panose="020B0503020204020204" pitchFamily="34" charset="0"/>
                        </a:rPr>
                        <a:t>The voting exclusion for this item is as disclosed in the Notice of Meeting.</a:t>
                      </a:r>
                      <a:endParaRPr lang="en-AU" sz="1200" b="1" i="0" noProof="0">
                        <a:solidFill>
                          <a:srgbClr val="000066"/>
                        </a:solidFill>
                        <a:effectLst/>
                        <a:latin typeface="Corbel" panose="020B0503020204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2924372027"/>
                  </a:ext>
                </a:extLst>
              </a:tr>
            </a:tbl>
          </a:graphicData>
        </a:graphic>
      </p:graphicFrame>
    </p:spTree>
    <p:extLst>
      <p:ext uri="{BB962C8B-B14F-4D97-AF65-F5344CB8AC3E}">
        <p14:creationId xmlns:p14="http://schemas.microsoft.com/office/powerpoint/2010/main" val="35482290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E44922A-310D-54E0-4789-1E5248F83C14}"/>
              </a:ext>
            </a:extLst>
          </p:cNvPr>
          <p:cNvGraphicFramePr>
            <a:graphicFrameLocks noChangeAspect="1"/>
          </p:cNvGraphicFramePr>
          <p:nvPr>
            <p:custDataLst>
              <p:tags r:id="rId1"/>
            </p:custDataLst>
            <p:extLst>
              <p:ext uri="{D42A27DB-BD31-4B8C-83A1-F6EECF244321}">
                <p14:modId xmlns:p14="http://schemas.microsoft.com/office/powerpoint/2010/main" val="3187243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think-cell data - do not delete" hidden="1">
                        <a:extLst>
                          <a:ext uri="{FF2B5EF4-FFF2-40B4-BE49-F238E27FC236}">
                            <a16:creationId xmlns:a16="http://schemas.microsoft.com/office/drawing/2014/main" id="{4E44922A-310D-54E0-4789-1E5248F83C1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D3B96710-68C6-3C73-16FB-B6F47F503BCC}"/>
              </a:ext>
            </a:extLst>
          </p:cNvPr>
          <p:cNvSpPr>
            <a:spLocks noGrp="1"/>
          </p:cNvSpPr>
          <p:nvPr>
            <p:ph idx="10"/>
          </p:nvPr>
        </p:nvSpPr>
        <p:spPr>
          <a:xfrm>
            <a:off x="304800" y="1577008"/>
            <a:ext cx="11582400" cy="4603873"/>
          </a:xfrm>
        </p:spPr>
        <p:txBody>
          <a:bodyPr vert="horz" lIns="0" tIns="0" rIns="0" bIns="0" rtlCol="0" anchor="t">
            <a:noAutofit/>
          </a:bodyPr>
          <a:lstStyle/>
          <a:p>
            <a:pPr marL="0" indent="0">
              <a:spcBef>
                <a:spcPts val="800"/>
              </a:spcBef>
              <a:buNone/>
              <a:defRPr/>
            </a:pPr>
            <a:r>
              <a:rPr kumimoji="0"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This presentation has been prepared by 4DMedical Limited (ACN 161 684 831) (</a:t>
            </a:r>
            <a:r>
              <a:rPr kumimoji="0" lang="en-AU" sz="1200" b="1"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Company</a:t>
            </a:r>
            <a:r>
              <a:rPr kumimoji="0"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 or </a:t>
            </a:r>
            <a:r>
              <a:rPr kumimoji="0" lang="en-AU" sz="1200" b="1"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4DMedical</a:t>
            </a:r>
            <a:r>
              <a:rPr kumimoji="0"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 This presentation contains summary information about the Company, its subsidiaries and the entities, businesses and assets they own and operate (</a:t>
            </a:r>
            <a:r>
              <a:rPr kumimoji="0" lang="en-AU" sz="1200" b="1"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Group</a:t>
            </a:r>
            <a:r>
              <a:rPr kumimoji="0"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 and their activities current as of </a:t>
            </a:r>
            <a:r>
              <a:rPr lang="en-AU" sz="1200" noProof="0">
                <a:solidFill>
                  <a:srgbClr val="222355"/>
                </a:solidFill>
                <a:latin typeface="Corbel"/>
                <a:ea typeface="Calibri" panose="020F0502020204030204" pitchFamily="34" charset="0"/>
                <a:cs typeface="Calibri"/>
                <a:sym typeface="Calibri" panose="020F0502020204030204" pitchFamily="34" charset="0"/>
              </a:rPr>
              <a:t>30 October </a:t>
            </a:r>
            <a:r>
              <a:rPr kumimoji="0"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2025 unless otherwise stated and the information</a:t>
            </a:r>
            <a:r>
              <a:rPr lang="en-AU" sz="1200" noProof="0">
                <a:solidFill>
                  <a:srgbClr val="222355"/>
                </a:solidFill>
                <a:latin typeface="Corbel"/>
                <a:ea typeface="Calibri" panose="020F0502020204030204" pitchFamily="34" charset="0"/>
                <a:cs typeface="Calibri"/>
                <a:sym typeface="Calibri" panose="020F0502020204030204" pitchFamily="34" charset="0"/>
              </a:rPr>
              <a:t> </a:t>
            </a:r>
            <a:r>
              <a:rPr kumimoji="0"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remains subject to change without notice. This presentation contains general background information and does not purport to be complete. No attempt has been made to independently verify the information contained in this presentation.</a:t>
            </a:r>
            <a:r>
              <a:rPr lang="en-AU" sz="1200" noProof="0">
                <a:solidFill>
                  <a:srgbClr val="222355"/>
                </a:solidFill>
                <a:latin typeface="Corbel"/>
                <a:ea typeface="Calibri" panose="020F0502020204030204" pitchFamily="34" charset="0"/>
                <a:cs typeface="Calibri"/>
                <a:sym typeface="Calibri" panose="020F0502020204030204" pitchFamily="34" charset="0"/>
              </a:rPr>
              <a:t> </a:t>
            </a:r>
            <a:endParaRPr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1"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Not an offer or financial product advice</a:t>
            </a:r>
            <a:endParaRPr lang="en-AU" sz="1200" b="1" i="0" u="none" strike="noStrike" kern="1200" cap="none" spc="0" normalizeH="0" baseline="0" noProof="0">
              <a:ln>
                <a:noFill/>
              </a:ln>
              <a:solidFill>
                <a:srgbClr val="222355"/>
              </a:solidFill>
              <a:effectLst/>
              <a:uLnTx/>
              <a:uFillTx/>
              <a:latin typeface="Corbel"/>
              <a:ea typeface="Calibri" panose="020F0502020204030204" pitchFamily="34" charset="0"/>
              <a:cs typeface="Calibri"/>
            </a:endParaRPr>
          </a:p>
          <a:p>
            <a:pPr marL="0" indent="0" defTabSz="914400">
              <a:spcBef>
                <a:spcPts val="0"/>
              </a:spcBef>
              <a:buClrTx/>
              <a:buNone/>
              <a:defRPr/>
            </a:pPr>
            <a:r>
              <a:rPr kumimoji="0"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The Company is not licensed to provide financial product advice. This presentation is not and should not be considered, and does not contain or purport to contain, an offer or an invitation to sell, or a solicitation of an offer to buy, directly or indirectly, any securities to any person in any jurisdiction to whom or in which such offer or solicitation is unlawful nor shall it (or any part of it), or the fact of its distribution, form the basis of, or be relied on in connection with or act as any inducement or recommendation to enter into, any contract whatsoever relating to any securities.</a:t>
            </a:r>
            <a:r>
              <a:rPr lang="en-AU" sz="1200" noProof="0">
                <a:solidFill>
                  <a:srgbClr val="222355"/>
                </a:solidFill>
                <a:latin typeface="Corbel"/>
                <a:ea typeface="Calibri" panose="020F0502020204030204" pitchFamily="34" charset="0"/>
                <a:cs typeface="Calibri"/>
                <a:sym typeface="Calibri" panose="020F0502020204030204" pitchFamily="34" charset="0"/>
              </a:rPr>
              <a:t> </a:t>
            </a:r>
            <a:endParaRPr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panose="020F0502020204030204" pitchFamily="34" charset="0"/>
            </a:endParaRPr>
          </a:p>
          <a:p>
            <a:pPr marL="0" indent="0" defTabSz="914400">
              <a:spcBef>
                <a:spcPts val="0"/>
              </a:spcBef>
              <a:buClrTx/>
              <a:buNone/>
              <a:defRPr/>
            </a:pPr>
            <a:r>
              <a:rPr kumimoji="0"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This presentation is for information purposes only and is not a prospectus, product disclosure statement, pathfinder document for the purposes of section 734(9) of the Australian </a:t>
            </a:r>
            <a:r>
              <a:rPr kumimoji="0" lang="en-AU" sz="1200" b="0" i="1"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Corporations Act 2001 </a:t>
            </a:r>
            <a:r>
              <a:rPr kumimoji="0"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a:t>
            </a:r>
            <a:r>
              <a:rPr kumimoji="0" lang="en-AU" sz="1200" b="0" i="0" u="none" strike="noStrike" kern="1200" cap="none" spc="0" normalizeH="0" baseline="0" noProof="0" err="1">
                <a:ln>
                  <a:noFill/>
                </a:ln>
                <a:solidFill>
                  <a:srgbClr val="222355"/>
                </a:solidFill>
                <a:effectLst/>
                <a:uLnTx/>
                <a:uFillTx/>
                <a:latin typeface="Corbel"/>
                <a:ea typeface="Calibri" panose="020F0502020204030204" pitchFamily="34" charset="0"/>
                <a:cs typeface="Calibri"/>
                <a:sym typeface="Calibri" panose="020F0502020204030204" pitchFamily="34" charset="0"/>
              </a:rPr>
              <a:t>Cth</a:t>
            </a:r>
            <a:r>
              <a:rPr kumimoji="0"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 (</a:t>
            </a:r>
            <a:r>
              <a:rPr kumimoji="0" lang="en-AU" sz="1200" b="1"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Corporations Act</a:t>
            </a:r>
            <a:r>
              <a:rPr kumimoji="0"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 or other offer document under Australian law or the law of any other jurisdiction. This presentation does not constitute an invitation to apply for or purchase securities and does not include any application form for securities. This presentation does not constitute an advertisement for an offer or proposed offer of securities. Neither this presentation nor anything contained in it shall form the basis of any contract or commitment and it is not intended to induce or solicit any person to engage in, or refrain from engaging in, any transaction. Nothing in this presentation constitutes legal, financial, tax or other advice. Recipients of the presentation should conduct their own investigation, evaluation and analysis of the business and other data and information set out in the presentation.</a:t>
            </a:r>
            <a:r>
              <a:rPr lang="en-AU" sz="1200" noProof="0">
                <a:solidFill>
                  <a:srgbClr val="222355"/>
                </a:solidFill>
                <a:latin typeface="Corbel"/>
                <a:ea typeface="Calibri" panose="020F0502020204030204" pitchFamily="34" charset="0"/>
                <a:cs typeface="Calibri"/>
                <a:sym typeface="Calibri" panose="020F0502020204030204" pitchFamily="34" charset="0"/>
              </a:rPr>
              <a:t> </a:t>
            </a:r>
            <a:endParaRPr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panose="020F0502020204030204" pitchFamily="34" charset="0"/>
            </a:endParaRPr>
          </a:p>
          <a:p>
            <a:pPr marL="0" indent="0" defTabSz="914400">
              <a:spcBef>
                <a:spcPts val="1000"/>
              </a:spcBef>
              <a:buClrTx/>
              <a:buNone/>
              <a:defRPr/>
            </a:pPr>
            <a:r>
              <a:rPr kumimoji="0"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The distribution of this presentation in jurisdictions outside Australia may be restricted by law and you should observe any such restrictions. Any failure to comply with such restrictions may constitute a violation of applicable securities laws. In particular, this presentation may not be distributed or released in the United States. The securities in the Company (</a:t>
            </a:r>
            <a:r>
              <a:rPr kumimoji="0" lang="en-AU" sz="1200" b="1"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Securities</a:t>
            </a:r>
            <a:r>
              <a:rPr kumimoji="0"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a:t>
            </a:r>
            <a:r>
              <a:rPr kumimoji="0" lang="en-AU" sz="1200" b="1"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 </a:t>
            </a:r>
            <a:r>
              <a:rPr kumimoji="0"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have not been, and will not be, registered under the U.S. Securities Act of 1933, as amended (</a:t>
            </a:r>
            <a:r>
              <a:rPr kumimoji="0" lang="en-AU" sz="1200" b="1"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U.S. Securities Act</a:t>
            </a:r>
            <a:r>
              <a:rPr kumimoji="0" lang="en-AU" sz="1200" b="0" i="0" u="none" strike="noStrike" kern="1200" cap="none" spc="0" normalizeH="0" baseline="0" noProof="0">
                <a:ln>
                  <a:noFill/>
                </a:ln>
                <a:solidFill>
                  <a:srgbClr val="222355"/>
                </a:solidFill>
                <a:effectLst/>
                <a:uLnTx/>
                <a:uFillTx/>
                <a:latin typeface="Corbel"/>
                <a:ea typeface="Calibri" panose="020F0502020204030204" pitchFamily="34" charset="0"/>
                <a:cs typeface="Calibri"/>
                <a:sym typeface="Calibri" panose="020F0502020204030204" pitchFamily="34" charset="0"/>
              </a:rPr>
              <a:t>), or the securities laws of any state or other jurisdiction of the United States. Accordingly, the Securities may not be offered or sold, directly or indirectly, in the United States, unless they have been registered under the U.S. Securities Act (which the Company has no obligation to do or procure) or are offered or sold in a transaction exempt from, or not subject to, the registration requirements of the U.S. Securities Act and applicable securities laws of any state or other jurisdiction of the United States.</a:t>
            </a:r>
            <a:r>
              <a:rPr lang="en-AU" sz="1200" noProof="0">
                <a:solidFill>
                  <a:srgbClr val="222355"/>
                </a:solidFill>
                <a:latin typeface="Corbel"/>
                <a:ea typeface="Calibri" panose="020F0502020204030204" pitchFamily="34" charset="0"/>
                <a:cs typeface="Calibri"/>
                <a:sym typeface="Calibri" panose="020F0502020204030204" pitchFamily="34" charset="0"/>
              </a:rPr>
              <a:t> </a:t>
            </a:r>
            <a:endParaRPr lang="en-AU" sz="1200" b="1" i="0" u="none" strike="noStrike" kern="1200" cap="none" spc="0" normalizeH="0" baseline="0" noProof="0">
              <a:ln>
                <a:noFill/>
              </a:ln>
              <a:solidFill>
                <a:srgbClr val="222355"/>
              </a:solidFill>
              <a:effectLst/>
              <a:uLnTx/>
              <a:uFillTx/>
              <a:latin typeface="Corbel"/>
              <a:ea typeface="Calibri" panose="020F0502020204030204" pitchFamily="34" charset="0"/>
              <a:cs typeface="Calibri" panose="020F0502020204030204" pitchFamily="34" charset="0"/>
            </a:endParaRPr>
          </a:p>
          <a:p>
            <a:pPr marL="0" indent="0">
              <a:buNone/>
            </a:pPr>
            <a:endParaRPr lang="en-AU" noProof="0">
              <a:latin typeface="Corbel"/>
            </a:endParaRPr>
          </a:p>
        </p:txBody>
      </p:sp>
      <p:pic>
        <p:nvPicPr>
          <p:cNvPr id="4" name="Picture 3">
            <a:extLst>
              <a:ext uri="{FF2B5EF4-FFF2-40B4-BE49-F238E27FC236}">
                <a16:creationId xmlns:a16="http://schemas.microsoft.com/office/drawing/2014/main" id="{D70733F8-7D73-2CA9-F557-A6A6B5C99155}"/>
              </a:ext>
            </a:extLst>
          </p:cNvPr>
          <p:cNvPicPr>
            <a:picLocks noChangeAspect="1"/>
          </p:cNvPicPr>
          <p:nvPr/>
        </p:nvPicPr>
        <p:blipFill>
          <a:blip r:embed="rId6"/>
          <a:stretch>
            <a:fillRect/>
          </a:stretch>
        </p:blipFill>
        <p:spPr>
          <a:xfrm>
            <a:off x="10777444" y="770579"/>
            <a:ext cx="1343212" cy="323895"/>
          </a:xfrm>
          <a:prstGeom prst="rect">
            <a:avLst/>
          </a:prstGeom>
        </p:spPr>
      </p:pic>
      <p:sp>
        <p:nvSpPr>
          <p:cNvPr id="2" name="Footer Placeholder 5">
            <a:extLst>
              <a:ext uri="{FF2B5EF4-FFF2-40B4-BE49-F238E27FC236}">
                <a16:creationId xmlns:a16="http://schemas.microsoft.com/office/drawing/2014/main" id="{FE4E30CD-69E6-6D86-A284-7B6D13B7127E}"/>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0" name="Title 2">
            <a:extLst>
              <a:ext uri="{FF2B5EF4-FFF2-40B4-BE49-F238E27FC236}">
                <a16:creationId xmlns:a16="http://schemas.microsoft.com/office/drawing/2014/main" id="{1AFE3CD7-AF78-A9D2-DF89-357B1FECD211}"/>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lvl="0">
              <a:defRPr/>
            </a:pPr>
            <a:r>
              <a:rPr lang="en-AU" noProof="0">
                <a:solidFill>
                  <a:sysClr val="window" lastClr="FFFFFF"/>
                </a:solidFill>
                <a:latin typeface="Corbel" panose="020B0503020204020204" pitchFamily="34" charset="0"/>
              </a:rPr>
              <a:t>   Disclaimer</a:t>
            </a:r>
          </a:p>
        </p:txBody>
      </p:sp>
    </p:spTree>
    <p:extLst>
      <p:ext uri="{BB962C8B-B14F-4D97-AF65-F5344CB8AC3E}">
        <p14:creationId xmlns:p14="http://schemas.microsoft.com/office/powerpoint/2010/main" val="119591615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BE136-E130-09C5-0B6F-085010D77A04}"/>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3A767BB-2D34-6520-A816-46562E531BF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think-cell data - do not delete" hidden="1">
                        <a:extLst>
                          <a:ext uri="{FF2B5EF4-FFF2-40B4-BE49-F238E27FC236}">
                            <a16:creationId xmlns:a16="http://schemas.microsoft.com/office/drawing/2014/main" id="{73A767BB-2D34-6520-A816-46562E531BF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6F750914-CF5A-C0AD-20E1-81AABE7DD61D}"/>
              </a:ext>
            </a:extLst>
          </p:cNvPr>
          <p:cNvPicPr>
            <a:picLocks noChangeAspect="1"/>
          </p:cNvPicPr>
          <p:nvPr/>
        </p:nvPicPr>
        <p:blipFill>
          <a:blip r:embed="rId6"/>
          <a:stretch>
            <a:fillRect/>
          </a:stretch>
        </p:blipFill>
        <p:spPr>
          <a:xfrm>
            <a:off x="10777444" y="770579"/>
            <a:ext cx="1343212" cy="323895"/>
          </a:xfrm>
          <a:prstGeom prst="rect">
            <a:avLst/>
          </a:prstGeom>
        </p:spPr>
      </p:pic>
      <p:sp>
        <p:nvSpPr>
          <p:cNvPr id="2" name="Footer Placeholder 5">
            <a:extLst>
              <a:ext uri="{FF2B5EF4-FFF2-40B4-BE49-F238E27FC236}">
                <a16:creationId xmlns:a16="http://schemas.microsoft.com/office/drawing/2014/main" id="{51695411-D30A-5783-479B-E2E30D1B7CC2}"/>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0" name="Title 2">
            <a:extLst>
              <a:ext uri="{FF2B5EF4-FFF2-40B4-BE49-F238E27FC236}">
                <a16:creationId xmlns:a16="http://schemas.microsoft.com/office/drawing/2014/main" id="{0FFDD9EE-7255-6C7F-1547-44AFA9F97F64}"/>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lvl="0">
              <a:defRPr/>
            </a:pPr>
            <a:r>
              <a:rPr lang="en-AU" noProof="0">
                <a:solidFill>
                  <a:sysClr val="window" lastClr="FFFFFF"/>
                </a:solidFill>
                <a:latin typeface="Corbel" panose="020B0503020204020204" pitchFamily="34" charset="0"/>
              </a:rPr>
              <a:t>   Formal Business</a:t>
            </a:r>
          </a:p>
        </p:txBody>
      </p:sp>
      <p:graphicFrame>
        <p:nvGraphicFramePr>
          <p:cNvPr id="7" name="Table 6">
            <a:extLst>
              <a:ext uri="{FF2B5EF4-FFF2-40B4-BE49-F238E27FC236}">
                <a16:creationId xmlns:a16="http://schemas.microsoft.com/office/drawing/2014/main" id="{FA83A2B3-274C-CE74-3482-4F84DF2B699D}"/>
              </a:ext>
            </a:extLst>
          </p:cNvPr>
          <p:cNvGraphicFramePr>
            <a:graphicFrameLocks noGrp="1"/>
          </p:cNvGraphicFramePr>
          <p:nvPr>
            <p:extLst>
              <p:ext uri="{D42A27DB-BD31-4B8C-83A1-F6EECF244321}">
                <p14:modId xmlns:p14="http://schemas.microsoft.com/office/powerpoint/2010/main" val="1614266108"/>
              </p:ext>
            </p:extLst>
          </p:nvPr>
        </p:nvGraphicFramePr>
        <p:xfrm>
          <a:off x="111000" y="1520190"/>
          <a:ext cx="11970000" cy="2147824"/>
        </p:xfrm>
        <a:graphic>
          <a:graphicData uri="http://schemas.openxmlformats.org/drawingml/2006/table">
            <a:tbl>
              <a:tblPr/>
              <a:tblGrid>
                <a:gridCol w="11970000">
                  <a:extLst>
                    <a:ext uri="{9D8B030D-6E8A-4147-A177-3AD203B41FA5}">
                      <a16:colId xmlns:a16="http://schemas.microsoft.com/office/drawing/2014/main" val="4145062708"/>
                    </a:ext>
                  </a:extLst>
                </a:gridCol>
              </a:tblGrid>
              <a:tr h="342900">
                <a:tc>
                  <a:txBody>
                    <a:bodyPr/>
                    <a:lstStyle/>
                    <a:p>
                      <a:pPr algn="l" fontAlgn="base">
                        <a:lnSpc>
                          <a:spcPts val="2400"/>
                        </a:lnSpc>
                        <a:buNone/>
                      </a:pPr>
                      <a:r>
                        <a:rPr lang="en-AU" sz="2000" b="1" i="0" u="none" strike="noStrike" noProof="0">
                          <a:solidFill>
                            <a:srgbClr val="000066"/>
                          </a:solidFill>
                          <a:effectLst/>
                          <a:latin typeface="Corbel" panose="020B0503020204020204" pitchFamily="34" charset="0"/>
                        </a:rPr>
                        <a:t>Item 3: Spill Resolution</a:t>
                      </a:r>
                      <a:endParaRPr lang="en-AU" b="1"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3989171405"/>
                  </a:ext>
                </a:extLst>
              </a:tr>
              <a:tr h="1400175">
                <a:tc>
                  <a:txBody>
                    <a:bodyPr/>
                    <a:lstStyle/>
                    <a:p>
                      <a:pPr algn="l" rtl="0" fontAlgn="base">
                        <a:lnSpc>
                          <a:spcPts val="2175"/>
                        </a:lnSpc>
                        <a:buNone/>
                      </a:pPr>
                      <a:r>
                        <a:rPr lang="en-AU" sz="1600" b="0" i="0" u="none" strike="noStrike" noProof="0">
                          <a:solidFill>
                            <a:srgbClr val="000066"/>
                          </a:solidFill>
                          <a:effectLst/>
                          <a:latin typeface="Corbel" panose="020B0503020204020204" pitchFamily="34" charset="0"/>
                        </a:rPr>
                        <a:t>To consider, and if thought fit, to pass, the following as an </a:t>
                      </a:r>
                      <a:r>
                        <a:rPr lang="en-AU" sz="1600" b="1" i="0" u="none" strike="noStrike" noProof="0">
                          <a:solidFill>
                            <a:srgbClr val="000066"/>
                          </a:solidFill>
                          <a:effectLst/>
                          <a:latin typeface="Corbel" panose="020B0503020204020204" pitchFamily="34" charset="0"/>
                        </a:rPr>
                        <a:t>ordinary</a:t>
                      </a:r>
                      <a:r>
                        <a:rPr lang="en-AU" sz="1600" b="0" i="0" u="none" strike="noStrike" noProof="0">
                          <a:solidFill>
                            <a:srgbClr val="000066"/>
                          </a:solidFill>
                          <a:effectLst/>
                          <a:latin typeface="Corbel" panose="020B0503020204020204" pitchFamily="34" charset="0"/>
                        </a:rPr>
                        <a:t> resolution: </a:t>
                      </a:r>
                      <a:r>
                        <a:rPr lang="en-AU" sz="1600" b="0" i="0" noProof="0">
                          <a:solidFill>
                            <a:srgbClr val="000066"/>
                          </a:solidFill>
                          <a:effectLst/>
                          <a:latin typeface="Corbel" panose="020B0503020204020204" pitchFamily="34" charset="0"/>
                        </a:rPr>
                        <a:t>​</a:t>
                      </a:r>
                    </a:p>
                    <a:p>
                      <a:pPr algn="l" rtl="0" fontAlgn="base">
                        <a:lnSpc>
                          <a:spcPts val="2175"/>
                        </a:lnSpc>
                        <a:buNone/>
                      </a:pPr>
                      <a:r>
                        <a:rPr lang="en-AU" sz="1600" b="0" i="0" noProof="0">
                          <a:solidFill>
                            <a:srgbClr val="000066"/>
                          </a:solidFill>
                          <a:effectLst/>
                          <a:latin typeface="Corbel" panose="020B0503020204020204" pitchFamily="34" charset="0"/>
                        </a:rPr>
                        <a:t>​</a:t>
                      </a:r>
                    </a:p>
                    <a:p>
                      <a:pPr algn="l" rtl="0" fontAlgn="base">
                        <a:lnSpc>
                          <a:spcPts val="2175"/>
                        </a:lnSpc>
                        <a:buNone/>
                      </a:pPr>
                      <a:r>
                        <a:rPr lang="en-AU" sz="1600" b="0" i="0" u="none" strike="noStrike" noProof="0">
                          <a:solidFill>
                            <a:srgbClr val="000066"/>
                          </a:solidFill>
                          <a:effectLst/>
                          <a:latin typeface="Corbel" panose="020B0503020204020204" pitchFamily="34" charset="0"/>
                        </a:rPr>
                        <a:t>That, for the purposes of section 250V(1) of the Corporations Act and for all other purposes, approval is given for: </a:t>
                      </a:r>
                      <a:r>
                        <a:rPr lang="en-AU" sz="1600" b="0" i="0" noProof="0">
                          <a:solidFill>
                            <a:srgbClr val="000066"/>
                          </a:solidFill>
                          <a:effectLst/>
                          <a:latin typeface="Corbel" panose="020B0503020204020204" pitchFamily="34" charset="0"/>
                        </a:rPr>
                        <a:t>​</a:t>
                      </a:r>
                    </a:p>
                    <a:p>
                      <a:pPr algn="l" rtl="0" fontAlgn="base">
                        <a:lnSpc>
                          <a:spcPts val="2175"/>
                        </a:lnSpc>
                        <a:buNone/>
                      </a:pPr>
                      <a:r>
                        <a:rPr lang="en-AU" sz="1600" b="0" i="0" u="none" strike="noStrike" noProof="0">
                          <a:solidFill>
                            <a:srgbClr val="000066"/>
                          </a:solidFill>
                          <a:effectLst/>
                          <a:latin typeface="Corbel" panose="020B0503020204020204" pitchFamily="34" charset="0"/>
                        </a:rPr>
                        <a:t>(a) the Company to hold another meeting of Shareholders within 90 days of the date of this meeting (</a:t>
                      </a:r>
                      <a:r>
                        <a:rPr lang="en-AU" sz="1600" b="1" i="0" u="none" strike="noStrike" noProof="0">
                          <a:solidFill>
                            <a:srgbClr val="000066"/>
                          </a:solidFill>
                          <a:effectLst/>
                          <a:latin typeface="Corbel" panose="020B0503020204020204" pitchFamily="34" charset="0"/>
                        </a:rPr>
                        <a:t>Spill Meeting</a:t>
                      </a:r>
                      <a:r>
                        <a:rPr lang="en-AU" sz="1600" b="0" i="0" u="none" strike="noStrike" noProof="0">
                          <a:solidFill>
                            <a:srgbClr val="000066"/>
                          </a:solidFill>
                          <a:effectLst/>
                          <a:latin typeface="Corbel" panose="020B0503020204020204" pitchFamily="34" charset="0"/>
                        </a:rPr>
                        <a:t>); </a:t>
                      </a:r>
                      <a:r>
                        <a:rPr lang="en-AU" sz="1600" b="0" i="0" noProof="0">
                          <a:solidFill>
                            <a:srgbClr val="000066"/>
                          </a:solidFill>
                          <a:effectLst/>
                          <a:latin typeface="Corbel" panose="020B0503020204020204" pitchFamily="34" charset="0"/>
                        </a:rPr>
                        <a:t>​</a:t>
                      </a:r>
                    </a:p>
                    <a:p>
                      <a:pPr algn="l" rtl="0" fontAlgn="base">
                        <a:lnSpc>
                          <a:spcPts val="2175"/>
                        </a:lnSpc>
                        <a:buNone/>
                      </a:pPr>
                      <a:r>
                        <a:rPr lang="en-AU" sz="1600" b="0" i="0" u="none" strike="noStrike" noProof="0">
                          <a:solidFill>
                            <a:srgbClr val="000066"/>
                          </a:solidFill>
                          <a:effectLst/>
                          <a:latin typeface="Corbel" panose="020B0503020204020204" pitchFamily="34" charset="0"/>
                        </a:rPr>
                        <a:t>(b) all Vacating Directors cease to hold office immediately before the end of the Spill Meeting; and </a:t>
                      </a:r>
                      <a:r>
                        <a:rPr lang="en-AU" sz="1600" b="0" i="0" noProof="0">
                          <a:solidFill>
                            <a:srgbClr val="000066"/>
                          </a:solidFill>
                          <a:effectLst/>
                          <a:latin typeface="Corbel" panose="020B0503020204020204" pitchFamily="34" charset="0"/>
                        </a:rPr>
                        <a:t>​</a:t>
                      </a:r>
                    </a:p>
                    <a:p>
                      <a:pPr algn="l" rtl="0" fontAlgn="base">
                        <a:lnSpc>
                          <a:spcPts val="2175"/>
                        </a:lnSpc>
                        <a:buNone/>
                      </a:pPr>
                      <a:r>
                        <a:rPr lang="en-AU" sz="1600" b="0" i="0" u="none" strike="noStrike" noProof="0">
                          <a:solidFill>
                            <a:srgbClr val="000066"/>
                          </a:solidFill>
                          <a:effectLst/>
                          <a:latin typeface="Corbel" panose="020B0503020204020204" pitchFamily="34" charset="0"/>
                        </a:rPr>
                        <a:t>(c) resolutions to appoint persons to offices that will be vacated pursuant to (b) to be put to vote at the Spill Meeting. </a:t>
                      </a:r>
                      <a:endParaRPr lang="en-AU" sz="1600"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2748304846"/>
                  </a:ext>
                </a:extLst>
              </a:tr>
            </a:tbl>
          </a:graphicData>
        </a:graphic>
      </p:graphicFrame>
      <p:graphicFrame>
        <p:nvGraphicFramePr>
          <p:cNvPr id="5" name="Table 4">
            <a:extLst>
              <a:ext uri="{FF2B5EF4-FFF2-40B4-BE49-F238E27FC236}">
                <a16:creationId xmlns:a16="http://schemas.microsoft.com/office/drawing/2014/main" id="{7B4B9599-0681-9E10-4FB3-0BA515D8C58C}"/>
              </a:ext>
            </a:extLst>
          </p:cNvPr>
          <p:cNvGraphicFramePr>
            <a:graphicFrameLocks noGrp="1"/>
          </p:cNvGraphicFramePr>
          <p:nvPr>
            <p:extLst>
              <p:ext uri="{D42A27DB-BD31-4B8C-83A1-F6EECF244321}">
                <p14:modId xmlns:p14="http://schemas.microsoft.com/office/powerpoint/2010/main" val="3880990099"/>
              </p:ext>
            </p:extLst>
          </p:nvPr>
        </p:nvGraphicFramePr>
        <p:xfrm>
          <a:off x="2181225" y="3853899"/>
          <a:ext cx="8058150" cy="1152525"/>
        </p:xfrm>
        <a:graphic>
          <a:graphicData uri="http://schemas.openxmlformats.org/drawingml/2006/table">
            <a:tbl>
              <a:tblPr/>
              <a:tblGrid>
                <a:gridCol w="1971675">
                  <a:extLst>
                    <a:ext uri="{9D8B030D-6E8A-4147-A177-3AD203B41FA5}">
                      <a16:colId xmlns:a16="http://schemas.microsoft.com/office/drawing/2014/main" val="4175317279"/>
                    </a:ext>
                  </a:extLst>
                </a:gridCol>
                <a:gridCol w="2028825">
                  <a:extLst>
                    <a:ext uri="{9D8B030D-6E8A-4147-A177-3AD203B41FA5}">
                      <a16:colId xmlns:a16="http://schemas.microsoft.com/office/drawing/2014/main" val="232182007"/>
                    </a:ext>
                  </a:extLst>
                </a:gridCol>
                <a:gridCol w="2028825">
                  <a:extLst>
                    <a:ext uri="{9D8B030D-6E8A-4147-A177-3AD203B41FA5}">
                      <a16:colId xmlns:a16="http://schemas.microsoft.com/office/drawing/2014/main" val="2265480100"/>
                    </a:ext>
                  </a:extLst>
                </a:gridCol>
                <a:gridCol w="2028825">
                  <a:extLst>
                    <a:ext uri="{9D8B030D-6E8A-4147-A177-3AD203B41FA5}">
                      <a16:colId xmlns:a16="http://schemas.microsoft.com/office/drawing/2014/main" val="663640429"/>
                    </a:ext>
                  </a:extLst>
                </a:gridCol>
              </a:tblGrid>
              <a:tr h="428625">
                <a:tc>
                  <a:txBody>
                    <a:bodyPr/>
                    <a:lstStyle/>
                    <a:p>
                      <a:pPr algn="ctr" fontAlgn="base">
                        <a:lnSpc>
                          <a:spcPts val="2175"/>
                        </a:lnSpc>
                        <a:buNone/>
                      </a:pPr>
                      <a:r>
                        <a:rPr lang="en-AU" sz="1400" b="1" i="0" noProof="0">
                          <a:solidFill>
                            <a:srgbClr val="FFFFFF"/>
                          </a:solidFill>
                          <a:effectLst/>
                          <a:latin typeface="Calibri"/>
                          <a:cs typeface="Calibri"/>
                        </a:rPr>
                        <a:t>In Favour​</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cs typeface="Calibri"/>
                        </a:rPr>
                        <a:t>Against​</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cs typeface="Calibri"/>
                        </a:rPr>
                        <a:t>Proxy Discretion​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cs typeface="Calibri"/>
                        </a:rPr>
                        <a:t>Abstain​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extLst>
                  <a:ext uri="{0D108BD9-81ED-4DB2-BD59-A6C34878D82A}">
                    <a16:rowId xmlns:a16="http://schemas.microsoft.com/office/drawing/2014/main" val="3905049949"/>
                  </a:ext>
                </a:extLst>
              </a:tr>
              <a:tr h="361950">
                <a:tc>
                  <a:txBody>
                    <a:bodyPr/>
                    <a:lstStyle/>
                    <a:p>
                      <a:pPr algn="ctr" fontAlgn="base">
                        <a:lnSpc>
                          <a:spcPts val="2175"/>
                        </a:lnSpc>
                        <a:buNone/>
                      </a:pPr>
                      <a:r>
                        <a:rPr lang="en-AU" sz="1400" b="0" i="0" noProof="0">
                          <a:solidFill>
                            <a:srgbClr val="000000"/>
                          </a:solidFill>
                          <a:effectLst/>
                          <a:latin typeface="Calibri"/>
                          <a:cs typeface="Calibri"/>
                        </a:rPr>
                        <a:t>6,139,489</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cs typeface="Calibri"/>
                        </a:rPr>
                        <a:t>19,108,254</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cs typeface="Calibri"/>
                        </a:rPr>
                        <a:t>8,496,065</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cs typeface="Calibri"/>
                        </a:rPr>
                        <a:t>1,839,395</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extLst>
                  <a:ext uri="{0D108BD9-81ED-4DB2-BD59-A6C34878D82A}">
                    <a16:rowId xmlns:a16="http://schemas.microsoft.com/office/drawing/2014/main" val="1987799258"/>
                  </a:ext>
                </a:extLst>
              </a:tr>
              <a:tr h="361950">
                <a:tc>
                  <a:txBody>
                    <a:bodyPr/>
                    <a:lstStyle/>
                    <a:p>
                      <a:pPr algn="ctr" fontAlgn="base">
                        <a:lnSpc>
                          <a:spcPts val="2175"/>
                        </a:lnSpc>
                        <a:buNone/>
                      </a:pPr>
                      <a:r>
                        <a:rPr lang="en-AU" sz="1400" b="0" i="0" noProof="0">
                          <a:solidFill>
                            <a:srgbClr val="000000"/>
                          </a:solidFill>
                          <a:effectLst/>
                          <a:latin typeface="Calibri"/>
                          <a:cs typeface="Calibri"/>
                        </a:rPr>
                        <a:t>18.19%​</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cs typeface="Calibri"/>
                        </a:rPr>
                        <a:t>56.63%</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cs typeface="Calibri"/>
                        </a:rPr>
                        <a:t>25.18%​</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auto">
                        <a:lnSpc>
                          <a:spcPts val="2175"/>
                        </a:lnSpc>
                        <a:buNone/>
                      </a:pPr>
                      <a:r>
                        <a:rPr lang="en-AU" sz="1400" b="0" i="0" noProof="0">
                          <a:solidFill>
                            <a:srgbClr val="000000"/>
                          </a:solidFill>
                          <a:effectLst/>
                          <a:latin typeface="Calibri"/>
                          <a:cs typeface="Calibri"/>
                        </a:rPr>
                        <a:t>​</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extLst>
                  <a:ext uri="{0D108BD9-81ED-4DB2-BD59-A6C34878D82A}">
                    <a16:rowId xmlns:a16="http://schemas.microsoft.com/office/drawing/2014/main" val="2082020565"/>
                  </a:ext>
                </a:extLst>
              </a:tr>
            </a:tbl>
          </a:graphicData>
        </a:graphic>
      </p:graphicFrame>
      <p:graphicFrame>
        <p:nvGraphicFramePr>
          <p:cNvPr id="6" name="Table 5">
            <a:extLst>
              <a:ext uri="{FF2B5EF4-FFF2-40B4-BE49-F238E27FC236}">
                <a16:creationId xmlns:a16="http://schemas.microsoft.com/office/drawing/2014/main" id="{589129C2-9B87-2207-54BB-90CC227B9A40}"/>
              </a:ext>
            </a:extLst>
          </p:cNvPr>
          <p:cNvGraphicFramePr>
            <a:graphicFrameLocks noGrp="1"/>
          </p:cNvGraphicFramePr>
          <p:nvPr>
            <p:extLst>
              <p:ext uri="{D42A27DB-BD31-4B8C-83A1-F6EECF244321}">
                <p14:modId xmlns:p14="http://schemas.microsoft.com/office/powerpoint/2010/main" val="1548793679"/>
              </p:ext>
            </p:extLst>
          </p:nvPr>
        </p:nvGraphicFramePr>
        <p:xfrm>
          <a:off x="110999" y="5231996"/>
          <a:ext cx="11644967" cy="1073554"/>
        </p:xfrm>
        <a:graphic>
          <a:graphicData uri="http://schemas.openxmlformats.org/drawingml/2006/table">
            <a:tbl>
              <a:tblPr/>
              <a:tblGrid>
                <a:gridCol w="11644967">
                  <a:extLst>
                    <a:ext uri="{9D8B030D-6E8A-4147-A177-3AD203B41FA5}">
                      <a16:colId xmlns:a16="http://schemas.microsoft.com/office/drawing/2014/main" val="1654882722"/>
                    </a:ext>
                  </a:extLst>
                </a:gridCol>
              </a:tblGrid>
              <a:tr h="1073554">
                <a:tc>
                  <a:txBody>
                    <a:bodyPr/>
                    <a:lstStyle/>
                    <a:p>
                      <a:pPr algn="l" fontAlgn="base">
                        <a:lnSpc>
                          <a:spcPct val="100000"/>
                        </a:lnSpc>
                        <a:buNone/>
                      </a:pPr>
                      <a:r>
                        <a:rPr lang="en-AU" sz="1600" b="1" i="0" u="none" strike="noStrike" noProof="0">
                          <a:solidFill>
                            <a:srgbClr val="000066"/>
                          </a:solidFill>
                          <a:effectLst/>
                          <a:latin typeface="Corbel"/>
                        </a:rPr>
                        <a:t>Further Information:</a:t>
                      </a:r>
                      <a:r>
                        <a:rPr lang="en-AU" sz="1600" b="1" i="0" noProof="0">
                          <a:solidFill>
                            <a:srgbClr val="000066"/>
                          </a:solidFill>
                          <a:effectLst/>
                          <a:latin typeface="Corbel"/>
                        </a:rPr>
                        <a:t>​</a:t>
                      </a:r>
                      <a:endParaRPr lang="en-AU" sz="1400" b="1" i="0" noProof="0">
                        <a:solidFill>
                          <a:srgbClr val="000066"/>
                        </a:solidFill>
                        <a:effectLst/>
                        <a:latin typeface="Corbel"/>
                      </a:endParaRPr>
                    </a:p>
                    <a:p>
                      <a:pPr marL="342900" indent="-342900" algn="l" fontAlgn="base">
                        <a:lnSpc>
                          <a:spcPct val="100000"/>
                        </a:lnSpc>
                        <a:buFont typeface="Arial" panose="020B0604020202020204" pitchFamily="34" charset="0"/>
                        <a:buChar char="•"/>
                      </a:pPr>
                      <a:r>
                        <a:rPr lang="en-AU" sz="1600" b="0" i="0" u="none" strike="noStrike" noProof="0">
                          <a:solidFill>
                            <a:srgbClr val="000066"/>
                          </a:solidFill>
                          <a:effectLst/>
                          <a:latin typeface="Corbel"/>
                        </a:rPr>
                        <a:t>The Board unanimously recommends that Shareholders vote against Item 3.</a:t>
                      </a:r>
                      <a:r>
                        <a:rPr lang="en-AU" sz="1600" b="1" i="0" noProof="0">
                          <a:solidFill>
                            <a:srgbClr val="000066"/>
                          </a:solidFill>
                          <a:effectLst/>
                          <a:latin typeface="Corbel"/>
                        </a:rPr>
                        <a:t>​</a:t>
                      </a:r>
                      <a:endParaRPr lang="en-AU" sz="1200" b="1" i="0" noProof="0">
                        <a:solidFill>
                          <a:srgbClr val="000066"/>
                        </a:solidFill>
                        <a:effectLst/>
                        <a:latin typeface="Corbel"/>
                      </a:endParaRPr>
                    </a:p>
                    <a:p>
                      <a:pPr marL="342900" indent="-342900" algn="l" fontAlgn="base">
                        <a:lnSpc>
                          <a:spcPct val="100000"/>
                        </a:lnSpc>
                        <a:buFont typeface="Arial" panose="020B0604020202020204" pitchFamily="34" charset="0"/>
                        <a:buChar char="•"/>
                      </a:pPr>
                      <a:r>
                        <a:rPr lang="en-AU" sz="1600" b="0" i="0" u="none" strike="noStrike" noProof="0">
                          <a:solidFill>
                            <a:srgbClr val="000066"/>
                          </a:solidFill>
                          <a:effectLst/>
                          <a:latin typeface="Corbel"/>
                        </a:rPr>
                        <a:t>The Chair of the meeting intends to vote undirected proxies against item 3.</a:t>
                      </a:r>
                      <a:r>
                        <a:rPr lang="en-AU" sz="1600" b="1" i="0" noProof="0">
                          <a:solidFill>
                            <a:srgbClr val="000066"/>
                          </a:solidFill>
                          <a:effectLst/>
                          <a:latin typeface="Corbel"/>
                        </a:rPr>
                        <a:t>​</a:t>
                      </a:r>
                      <a:endParaRPr lang="en-AU" sz="1200" b="1" i="0" noProof="0">
                        <a:solidFill>
                          <a:srgbClr val="000066"/>
                        </a:solidFill>
                        <a:effectLst/>
                        <a:latin typeface="Corbel"/>
                      </a:endParaRPr>
                    </a:p>
                    <a:p>
                      <a:pPr marL="342900" indent="-342900" algn="l" fontAlgn="base">
                        <a:lnSpc>
                          <a:spcPct val="100000"/>
                        </a:lnSpc>
                        <a:buFont typeface="Arial" panose="020B0604020202020204" pitchFamily="34" charset="0"/>
                        <a:buChar char="•"/>
                      </a:pPr>
                      <a:r>
                        <a:rPr lang="en-AU" sz="1600" b="0" i="0" u="none" strike="noStrike" noProof="0">
                          <a:solidFill>
                            <a:srgbClr val="000066"/>
                          </a:solidFill>
                          <a:effectLst/>
                          <a:latin typeface="Corbel"/>
                        </a:rPr>
                        <a:t>The voting exclusion for this item is as disclosed in the Notice of Meeting.</a:t>
                      </a:r>
                      <a:endParaRPr lang="en-AU" sz="1200" b="1" i="0" noProof="0">
                        <a:solidFill>
                          <a:srgbClr val="000066"/>
                        </a:solidFill>
                        <a:effectLst/>
                        <a:latin typeface="Corbe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2924372027"/>
                  </a:ext>
                </a:extLst>
              </a:tr>
            </a:tbl>
          </a:graphicData>
        </a:graphic>
      </p:graphicFrame>
    </p:spTree>
    <p:extLst>
      <p:ext uri="{BB962C8B-B14F-4D97-AF65-F5344CB8AC3E}">
        <p14:creationId xmlns:p14="http://schemas.microsoft.com/office/powerpoint/2010/main" val="4375385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06DCA-DB2A-2FB9-45CD-75162A1AE60E}"/>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1B9C50A-DE17-D78A-D9B1-30B7CA5B15B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think-cell data - do not delete" hidden="1">
                        <a:extLst>
                          <a:ext uri="{FF2B5EF4-FFF2-40B4-BE49-F238E27FC236}">
                            <a16:creationId xmlns:a16="http://schemas.microsoft.com/office/drawing/2014/main" id="{F1B9C50A-DE17-D78A-D9B1-30B7CA5B15B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ED83C2B1-1839-4ED1-E324-C4ABA2B24BA3}"/>
              </a:ext>
            </a:extLst>
          </p:cNvPr>
          <p:cNvPicPr>
            <a:picLocks noChangeAspect="1"/>
          </p:cNvPicPr>
          <p:nvPr/>
        </p:nvPicPr>
        <p:blipFill>
          <a:blip r:embed="rId6"/>
          <a:stretch>
            <a:fillRect/>
          </a:stretch>
        </p:blipFill>
        <p:spPr>
          <a:xfrm>
            <a:off x="10777444" y="770579"/>
            <a:ext cx="1343212" cy="323895"/>
          </a:xfrm>
          <a:prstGeom prst="rect">
            <a:avLst/>
          </a:prstGeom>
        </p:spPr>
      </p:pic>
      <p:sp>
        <p:nvSpPr>
          <p:cNvPr id="2" name="Footer Placeholder 5">
            <a:extLst>
              <a:ext uri="{FF2B5EF4-FFF2-40B4-BE49-F238E27FC236}">
                <a16:creationId xmlns:a16="http://schemas.microsoft.com/office/drawing/2014/main" id="{F42A6E96-B8D7-41A8-7DFC-72009FBAC84A}"/>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0" name="Title 2">
            <a:extLst>
              <a:ext uri="{FF2B5EF4-FFF2-40B4-BE49-F238E27FC236}">
                <a16:creationId xmlns:a16="http://schemas.microsoft.com/office/drawing/2014/main" id="{BDBB5E9A-8552-DFB8-F06E-A76C0D6548E2}"/>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lvl="0">
              <a:defRPr/>
            </a:pPr>
            <a:r>
              <a:rPr lang="en-AU" noProof="0">
                <a:solidFill>
                  <a:sysClr val="window" lastClr="FFFFFF"/>
                </a:solidFill>
                <a:latin typeface="Corbel" panose="020B0503020204020204" pitchFamily="34" charset="0"/>
              </a:rPr>
              <a:t>   Formal Business</a:t>
            </a:r>
          </a:p>
        </p:txBody>
      </p:sp>
      <p:graphicFrame>
        <p:nvGraphicFramePr>
          <p:cNvPr id="7" name="Table 6">
            <a:extLst>
              <a:ext uri="{FF2B5EF4-FFF2-40B4-BE49-F238E27FC236}">
                <a16:creationId xmlns:a16="http://schemas.microsoft.com/office/drawing/2014/main" id="{1341CA76-7CB1-A598-C995-38A095C7F629}"/>
              </a:ext>
            </a:extLst>
          </p:cNvPr>
          <p:cNvGraphicFramePr>
            <a:graphicFrameLocks noGrp="1"/>
          </p:cNvGraphicFramePr>
          <p:nvPr>
            <p:extLst>
              <p:ext uri="{D42A27DB-BD31-4B8C-83A1-F6EECF244321}">
                <p14:modId xmlns:p14="http://schemas.microsoft.com/office/powerpoint/2010/main" val="1818707669"/>
              </p:ext>
            </p:extLst>
          </p:nvPr>
        </p:nvGraphicFramePr>
        <p:xfrm>
          <a:off x="111000" y="1520190"/>
          <a:ext cx="6108825" cy="2418080"/>
        </p:xfrm>
        <a:graphic>
          <a:graphicData uri="http://schemas.openxmlformats.org/drawingml/2006/table">
            <a:tbl>
              <a:tblPr/>
              <a:tblGrid>
                <a:gridCol w="6108825">
                  <a:extLst>
                    <a:ext uri="{9D8B030D-6E8A-4147-A177-3AD203B41FA5}">
                      <a16:colId xmlns:a16="http://schemas.microsoft.com/office/drawing/2014/main" val="4145062708"/>
                    </a:ext>
                  </a:extLst>
                </a:gridCol>
              </a:tblGrid>
              <a:tr h="342900">
                <a:tc>
                  <a:txBody>
                    <a:bodyPr/>
                    <a:lstStyle/>
                    <a:p>
                      <a:pPr algn="l" fontAlgn="base">
                        <a:lnSpc>
                          <a:spcPts val="2400"/>
                        </a:lnSpc>
                        <a:buNone/>
                      </a:pPr>
                      <a:r>
                        <a:rPr lang="en-AU" sz="2000" b="1" i="0" u="none" strike="noStrike" noProof="0">
                          <a:solidFill>
                            <a:srgbClr val="000066"/>
                          </a:solidFill>
                          <a:effectLst/>
                          <a:latin typeface="Corbel" panose="020B0503020204020204" pitchFamily="34" charset="0"/>
                        </a:rPr>
                        <a:t>Items 4A and 4B: Re-election of Directors</a:t>
                      </a:r>
                      <a:endParaRPr lang="en-AU" b="1"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3989171405"/>
                  </a:ext>
                </a:extLst>
              </a:tr>
              <a:tr h="1400175">
                <a:tc>
                  <a:txBody>
                    <a:bodyPr/>
                    <a:lstStyle/>
                    <a:p>
                      <a:pPr algn="l" rtl="0" fontAlgn="base">
                        <a:lnSpc>
                          <a:spcPts val="1875"/>
                        </a:lnSpc>
                        <a:buNone/>
                      </a:pPr>
                      <a:r>
                        <a:rPr lang="en-AU" sz="1600" b="1" i="0" u="none" strike="noStrike" noProof="0">
                          <a:solidFill>
                            <a:srgbClr val="000066"/>
                          </a:solidFill>
                          <a:effectLst/>
                          <a:latin typeface="Corbel" panose="020B0503020204020204" pitchFamily="34" charset="0"/>
                        </a:rPr>
                        <a:t>Item 4A</a:t>
                      </a:r>
                      <a:r>
                        <a:rPr lang="en-AU" sz="1600" b="0" i="0" noProof="0">
                          <a:solidFill>
                            <a:srgbClr val="000066"/>
                          </a:solidFill>
                          <a:effectLst/>
                          <a:latin typeface="Corbel" panose="020B0503020204020204" pitchFamily="34" charset="0"/>
                        </a:rPr>
                        <a:t>​</a:t>
                      </a:r>
                    </a:p>
                    <a:p>
                      <a:pPr algn="l" rtl="0" fontAlgn="base">
                        <a:lnSpc>
                          <a:spcPts val="1875"/>
                        </a:lnSpc>
                        <a:buNone/>
                      </a:pPr>
                      <a:r>
                        <a:rPr lang="en-AU" sz="1600" b="0" i="0" u="none" strike="noStrike" noProof="0">
                          <a:solidFill>
                            <a:srgbClr val="000066"/>
                          </a:solidFill>
                          <a:effectLst/>
                          <a:latin typeface="Corbel" panose="020B0503020204020204" pitchFamily="34" charset="0"/>
                        </a:rPr>
                        <a:t>To consider, and if thought fit, to pass, the following as an </a:t>
                      </a:r>
                      <a:r>
                        <a:rPr lang="en-AU" sz="1600" b="1" i="0" u="none" strike="noStrike" noProof="0">
                          <a:solidFill>
                            <a:srgbClr val="000066"/>
                          </a:solidFill>
                          <a:effectLst/>
                          <a:latin typeface="Corbel" panose="020B0503020204020204" pitchFamily="34" charset="0"/>
                        </a:rPr>
                        <a:t>ordinary</a:t>
                      </a:r>
                      <a:r>
                        <a:rPr lang="en-AU" sz="1600" b="0" i="0" u="none" strike="noStrike" noProof="0">
                          <a:solidFill>
                            <a:srgbClr val="000066"/>
                          </a:solidFill>
                          <a:effectLst/>
                          <a:latin typeface="Corbel" panose="020B0503020204020204" pitchFamily="34" charset="0"/>
                        </a:rPr>
                        <a:t> resolution: </a:t>
                      </a:r>
                      <a:r>
                        <a:rPr lang="en-AU" sz="1600" b="0" i="0" noProof="0">
                          <a:solidFill>
                            <a:srgbClr val="000066"/>
                          </a:solidFill>
                          <a:effectLst/>
                          <a:latin typeface="Corbel" panose="020B0503020204020204" pitchFamily="34" charset="0"/>
                        </a:rPr>
                        <a:t>​</a:t>
                      </a:r>
                    </a:p>
                    <a:p>
                      <a:pPr algn="l" rtl="0" fontAlgn="base">
                        <a:lnSpc>
                          <a:spcPts val="1875"/>
                        </a:lnSpc>
                        <a:buNone/>
                      </a:pPr>
                      <a:r>
                        <a:rPr lang="en-AU" sz="1600" b="0" i="0" u="none" strike="noStrike" noProof="0">
                          <a:solidFill>
                            <a:srgbClr val="000066"/>
                          </a:solidFill>
                          <a:effectLst/>
                          <a:latin typeface="Corbel" panose="020B0503020204020204" pitchFamily="34" charset="0"/>
                        </a:rPr>
                        <a:t>“That, for the purposes of clause 13.3(b) of the Constitution, Listing Rule 14.4, and for all other purposes, </a:t>
                      </a:r>
                      <a:r>
                        <a:rPr lang="en-AU" sz="1600" b="1" i="0" u="none" strike="noStrike" noProof="0">
                          <a:solidFill>
                            <a:srgbClr val="000066"/>
                          </a:solidFill>
                          <a:effectLst/>
                          <a:latin typeface="Corbel" panose="020B0503020204020204" pitchFamily="34" charset="0"/>
                        </a:rPr>
                        <a:t>Mr John Livingston</a:t>
                      </a:r>
                      <a:r>
                        <a:rPr lang="en-AU" sz="1600" b="0" i="0" u="none" strike="noStrike" noProof="0">
                          <a:solidFill>
                            <a:srgbClr val="000066"/>
                          </a:solidFill>
                          <a:effectLst/>
                          <a:latin typeface="Corbel" panose="020B0503020204020204" pitchFamily="34" charset="0"/>
                        </a:rPr>
                        <a:t>, a non-executive Director appointed on 7 March 2018 and last re-elected on 3 November 2022, retires in accordance with clause 13.3(a) of the Constitution, and being eligible, is re-elected as a Director.”</a:t>
                      </a:r>
                      <a:endParaRPr lang="en-AU" sz="1600"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2748304846"/>
                  </a:ext>
                </a:extLst>
              </a:tr>
            </a:tbl>
          </a:graphicData>
        </a:graphic>
      </p:graphicFrame>
      <p:graphicFrame>
        <p:nvGraphicFramePr>
          <p:cNvPr id="5" name="Table 4">
            <a:extLst>
              <a:ext uri="{FF2B5EF4-FFF2-40B4-BE49-F238E27FC236}">
                <a16:creationId xmlns:a16="http://schemas.microsoft.com/office/drawing/2014/main" id="{38EEAED4-A557-25C5-9DB0-8AE9B60A8004}"/>
              </a:ext>
            </a:extLst>
          </p:cNvPr>
          <p:cNvGraphicFramePr>
            <a:graphicFrameLocks noGrp="1"/>
          </p:cNvGraphicFramePr>
          <p:nvPr>
            <p:extLst>
              <p:ext uri="{D42A27DB-BD31-4B8C-83A1-F6EECF244321}">
                <p14:modId xmlns:p14="http://schemas.microsoft.com/office/powerpoint/2010/main" val="2094482974"/>
              </p:ext>
            </p:extLst>
          </p:nvPr>
        </p:nvGraphicFramePr>
        <p:xfrm>
          <a:off x="6455913" y="1915937"/>
          <a:ext cx="5651626" cy="1152525"/>
        </p:xfrm>
        <a:graphic>
          <a:graphicData uri="http://schemas.openxmlformats.org/drawingml/2006/table">
            <a:tbl>
              <a:tblPr/>
              <a:tblGrid>
                <a:gridCol w="1382845">
                  <a:extLst>
                    <a:ext uri="{9D8B030D-6E8A-4147-A177-3AD203B41FA5}">
                      <a16:colId xmlns:a16="http://schemas.microsoft.com/office/drawing/2014/main" val="4175317279"/>
                    </a:ext>
                  </a:extLst>
                </a:gridCol>
                <a:gridCol w="1422927">
                  <a:extLst>
                    <a:ext uri="{9D8B030D-6E8A-4147-A177-3AD203B41FA5}">
                      <a16:colId xmlns:a16="http://schemas.microsoft.com/office/drawing/2014/main" val="232182007"/>
                    </a:ext>
                  </a:extLst>
                </a:gridCol>
                <a:gridCol w="1422927">
                  <a:extLst>
                    <a:ext uri="{9D8B030D-6E8A-4147-A177-3AD203B41FA5}">
                      <a16:colId xmlns:a16="http://schemas.microsoft.com/office/drawing/2014/main" val="2265480100"/>
                    </a:ext>
                  </a:extLst>
                </a:gridCol>
                <a:gridCol w="1422927">
                  <a:extLst>
                    <a:ext uri="{9D8B030D-6E8A-4147-A177-3AD203B41FA5}">
                      <a16:colId xmlns:a16="http://schemas.microsoft.com/office/drawing/2014/main" val="663640429"/>
                    </a:ext>
                  </a:extLst>
                </a:gridCol>
              </a:tblGrid>
              <a:tr h="428625">
                <a:tc>
                  <a:txBody>
                    <a:bodyPr/>
                    <a:lstStyle/>
                    <a:p>
                      <a:pPr algn="ctr" fontAlgn="base">
                        <a:lnSpc>
                          <a:spcPts val="2175"/>
                        </a:lnSpc>
                        <a:buNone/>
                      </a:pPr>
                      <a:r>
                        <a:rPr lang="en-AU" sz="1400" b="1" i="0" noProof="0">
                          <a:solidFill>
                            <a:srgbClr val="FFFFFF"/>
                          </a:solidFill>
                          <a:effectLst/>
                          <a:latin typeface="Calibri"/>
                          <a:cs typeface="Calibri"/>
                        </a:rPr>
                        <a:t>In Favour​</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cs typeface="Calibri"/>
                        </a:rPr>
                        <a:t>Against​</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cs typeface="Calibri"/>
                        </a:rPr>
                        <a:t>Proxy Discretion​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cs typeface="Calibri"/>
                        </a:rPr>
                        <a:t>Abstain​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extLst>
                  <a:ext uri="{0D108BD9-81ED-4DB2-BD59-A6C34878D82A}">
                    <a16:rowId xmlns:a16="http://schemas.microsoft.com/office/drawing/2014/main" val="3905049949"/>
                  </a:ext>
                </a:extLst>
              </a:tr>
              <a:tr h="361950">
                <a:tc>
                  <a:txBody>
                    <a:bodyPr/>
                    <a:lstStyle/>
                    <a:p>
                      <a:pPr lvl="0" algn="ctr">
                        <a:lnSpc>
                          <a:spcPts val="2175"/>
                        </a:lnSpc>
                        <a:buNone/>
                      </a:pPr>
                      <a:r>
                        <a:rPr lang="en-AU" sz="1400" b="0" i="0" noProof="0">
                          <a:solidFill>
                            <a:srgbClr val="000000"/>
                          </a:solidFill>
                          <a:effectLst/>
                          <a:latin typeface="Calibri"/>
                          <a:cs typeface="Calibri"/>
                        </a:rPr>
                        <a:t>22,804,777</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cs typeface="Calibri"/>
                        </a:rPr>
                        <a:t>2,781,993</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cs typeface="Calibri"/>
                        </a:rPr>
                        <a:t>7,241,241​</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cs typeface="Calibri"/>
                        </a:rPr>
                        <a:t>2,755,192</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extLst>
                  <a:ext uri="{0D108BD9-81ED-4DB2-BD59-A6C34878D82A}">
                    <a16:rowId xmlns:a16="http://schemas.microsoft.com/office/drawing/2014/main" val="1987799258"/>
                  </a:ext>
                </a:extLst>
              </a:tr>
              <a:tr h="361950">
                <a:tc>
                  <a:txBody>
                    <a:bodyPr/>
                    <a:lstStyle/>
                    <a:p>
                      <a:pPr algn="ctr" fontAlgn="base">
                        <a:lnSpc>
                          <a:spcPts val="2175"/>
                        </a:lnSpc>
                        <a:buNone/>
                      </a:pPr>
                      <a:r>
                        <a:rPr lang="en-AU" sz="1400" b="0" i="0" noProof="0">
                          <a:solidFill>
                            <a:srgbClr val="000000"/>
                          </a:solidFill>
                          <a:effectLst/>
                          <a:latin typeface="Calibri"/>
                          <a:cs typeface="Calibri"/>
                        </a:rPr>
                        <a:t>69.47%​</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cs typeface="Calibri"/>
                        </a:rPr>
                        <a:t>8.47%​</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cs typeface="Calibri"/>
                        </a:rPr>
                        <a:t>22.06%​</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auto">
                        <a:lnSpc>
                          <a:spcPts val="2175"/>
                        </a:lnSpc>
                        <a:buNone/>
                      </a:pPr>
                      <a:r>
                        <a:rPr lang="en-AU" sz="1400" b="0" i="0" noProof="0">
                          <a:solidFill>
                            <a:srgbClr val="000000"/>
                          </a:solidFill>
                          <a:effectLst/>
                          <a:latin typeface="Calibri"/>
                          <a:cs typeface="Calibri"/>
                        </a:rPr>
                        <a:t>​</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extLst>
                  <a:ext uri="{0D108BD9-81ED-4DB2-BD59-A6C34878D82A}">
                    <a16:rowId xmlns:a16="http://schemas.microsoft.com/office/drawing/2014/main" val="2082020565"/>
                  </a:ext>
                </a:extLst>
              </a:tr>
            </a:tbl>
          </a:graphicData>
        </a:graphic>
      </p:graphicFrame>
      <p:graphicFrame>
        <p:nvGraphicFramePr>
          <p:cNvPr id="13" name="Table 12">
            <a:extLst>
              <a:ext uri="{FF2B5EF4-FFF2-40B4-BE49-F238E27FC236}">
                <a16:creationId xmlns:a16="http://schemas.microsoft.com/office/drawing/2014/main" id="{7FB7533D-3288-118A-D090-4C4151C63A68}"/>
              </a:ext>
            </a:extLst>
          </p:cNvPr>
          <p:cNvGraphicFramePr>
            <a:graphicFrameLocks noGrp="1"/>
          </p:cNvGraphicFramePr>
          <p:nvPr>
            <p:extLst>
              <p:ext uri="{D42A27DB-BD31-4B8C-83A1-F6EECF244321}">
                <p14:modId xmlns:p14="http://schemas.microsoft.com/office/powerpoint/2010/main" val="2570520812"/>
              </p:ext>
            </p:extLst>
          </p:nvPr>
        </p:nvGraphicFramePr>
        <p:xfrm>
          <a:off x="6455913" y="4194682"/>
          <a:ext cx="5651626" cy="1152525"/>
        </p:xfrm>
        <a:graphic>
          <a:graphicData uri="http://schemas.openxmlformats.org/drawingml/2006/table">
            <a:tbl>
              <a:tblPr/>
              <a:tblGrid>
                <a:gridCol w="1382845">
                  <a:extLst>
                    <a:ext uri="{9D8B030D-6E8A-4147-A177-3AD203B41FA5}">
                      <a16:colId xmlns:a16="http://schemas.microsoft.com/office/drawing/2014/main" val="4175317279"/>
                    </a:ext>
                  </a:extLst>
                </a:gridCol>
                <a:gridCol w="1422927">
                  <a:extLst>
                    <a:ext uri="{9D8B030D-6E8A-4147-A177-3AD203B41FA5}">
                      <a16:colId xmlns:a16="http://schemas.microsoft.com/office/drawing/2014/main" val="232182007"/>
                    </a:ext>
                  </a:extLst>
                </a:gridCol>
                <a:gridCol w="1422927">
                  <a:extLst>
                    <a:ext uri="{9D8B030D-6E8A-4147-A177-3AD203B41FA5}">
                      <a16:colId xmlns:a16="http://schemas.microsoft.com/office/drawing/2014/main" val="2265480100"/>
                    </a:ext>
                  </a:extLst>
                </a:gridCol>
                <a:gridCol w="1422927">
                  <a:extLst>
                    <a:ext uri="{9D8B030D-6E8A-4147-A177-3AD203B41FA5}">
                      <a16:colId xmlns:a16="http://schemas.microsoft.com/office/drawing/2014/main" val="663640429"/>
                    </a:ext>
                  </a:extLst>
                </a:gridCol>
              </a:tblGrid>
              <a:tr h="428625">
                <a:tc>
                  <a:txBody>
                    <a:bodyPr/>
                    <a:lstStyle/>
                    <a:p>
                      <a:pPr algn="ctr" fontAlgn="base">
                        <a:lnSpc>
                          <a:spcPts val="2175"/>
                        </a:lnSpc>
                        <a:buNone/>
                      </a:pPr>
                      <a:r>
                        <a:rPr lang="en-AU" sz="1400" b="1" i="0" noProof="0">
                          <a:solidFill>
                            <a:srgbClr val="FFFFFF"/>
                          </a:solidFill>
                          <a:effectLst/>
                          <a:latin typeface="Calibri"/>
                          <a:cs typeface="Calibri"/>
                        </a:rPr>
                        <a:t>In Favour​</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cs typeface="Calibri"/>
                        </a:rPr>
                        <a:t>Against​</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cs typeface="Calibri"/>
                        </a:rPr>
                        <a:t>Proxy Discretion​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cs typeface="Calibri"/>
                        </a:rPr>
                        <a:t>Abstain​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extLst>
                  <a:ext uri="{0D108BD9-81ED-4DB2-BD59-A6C34878D82A}">
                    <a16:rowId xmlns:a16="http://schemas.microsoft.com/office/drawing/2014/main" val="3905049949"/>
                  </a:ext>
                </a:extLst>
              </a:tr>
              <a:tr h="361950">
                <a:tc>
                  <a:txBody>
                    <a:bodyPr/>
                    <a:lstStyle/>
                    <a:p>
                      <a:pPr algn="ctr" fontAlgn="base">
                        <a:lnSpc>
                          <a:spcPts val="2175"/>
                        </a:lnSpc>
                        <a:buNone/>
                      </a:pPr>
                      <a:r>
                        <a:rPr lang="en-AU" sz="1400" b="0" i="0" noProof="0">
                          <a:solidFill>
                            <a:srgbClr val="000000"/>
                          </a:solidFill>
                          <a:effectLst/>
                          <a:latin typeface="Calibri"/>
                          <a:cs typeface="Calibri"/>
                        </a:rPr>
                        <a:t>19,529,617</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cs typeface="Calibri"/>
                        </a:rPr>
                        <a:t>7,995,672​</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cs typeface="Calibri"/>
                        </a:rPr>
                        <a:t>7,225,874</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cs typeface="Calibri"/>
                        </a:rPr>
                        <a:t>832,040</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extLst>
                  <a:ext uri="{0D108BD9-81ED-4DB2-BD59-A6C34878D82A}">
                    <a16:rowId xmlns:a16="http://schemas.microsoft.com/office/drawing/2014/main" val="1987799258"/>
                  </a:ext>
                </a:extLst>
              </a:tr>
              <a:tr h="361950">
                <a:tc>
                  <a:txBody>
                    <a:bodyPr/>
                    <a:lstStyle/>
                    <a:p>
                      <a:pPr algn="ctr" fontAlgn="base">
                        <a:lnSpc>
                          <a:spcPts val="2175"/>
                        </a:lnSpc>
                        <a:buNone/>
                      </a:pPr>
                      <a:r>
                        <a:rPr lang="en-AU" sz="1400" b="0" i="0" noProof="0">
                          <a:solidFill>
                            <a:srgbClr val="000000"/>
                          </a:solidFill>
                          <a:effectLst/>
                          <a:latin typeface="Calibri"/>
                          <a:cs typeface="Calibri"/>
                        </a:rPr>
                        <a:t>56.20%​</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cs typeface="Calibri"/>
                        </a:rPr>
                        <a:t>23.01%​</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cs typeface="Calibri"/>
                        </a:rPr>
                        <a:t>20.79%​</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auto">
                        <a:lnSpc>
                          <a:spcPts val="2175"/>
                        </a:lnSpc>
                        <a:buNone/>
                      </a:pPr>
                      <a:r>
                        <a:rPr lang="en-AU" sz="1400" b="0" i="0" noProof="0">
                          <a:solidFill>
                            <a:srgbClr val="000000"/>
                          </a:solidFill>
                          <a:effectLst/>
                          <a:latin typeface="Calibri"/>
                          <a:cs typeface="Calibri"/>
                        </a:rPr>
                        <a:t>​</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extLst>
                  <a:ext uri="{0D108BD9-81ED-4DB2-BD59-A6C34878D82A}">
                    <a16:rowId xmlns:a16="http://schemas.microsoft.com/office/drawing/2014/main" val="2082020565"/>
                  </a:ext>
                </a:extLst>
              </a:tr>
            </a:tbl>
          </a:graphicData>
        </a:graphic>
      </p:graphicFrame>
      <p:graphicFrame>
        <p:nvGraphicFramePr>
          <p:cNvPr id="14" name="Table 13">
            <a:extLst>
              <a:ext uri="{FF2B5EF4-FFF2-40B4-BE49-F238E27FC236}">
                <a16:creationId xmlns:a16="http://schemas.microsoft.com/office/drawing/2014/main" id="{E66D09A4-BD1D-B030-FCE9-297FF649861A}"/>
              </a:ext>
            </a:extLst>
          </p:cNvPr>
          <p:cNvGraphicFramePr>
            <a:graphicFrameLocks noGrp="1"/>
          </p:cNvGraphicFramePr>
          <p:nvPr>
            <p:extLst>
              <p:ext uri="{D42A27DB-BD31-4B8C-83A1-F6EECF244321}">
                <p14:modId xmlns:p14="http://schemas.microsoft.com/office/powerpoint/2010/main" val="2091472288"/>
              </p:ext>
            </p:extLst>
          </p:nvPr>
        </p:nvGraphicFramePr>
        <p:xfrm>
          <a:off x="111000" y="4199042"/>
          <a:ext cx="6108825" cy="2021840"/>
        </p:xfrm>
        <a:graphic>
          <a:graphicData uri="http://schemas.openxmlformats.org/drawingml/2006/table">
            <a:tbl>
              <a:tblPr/>
              <a:tblGrid>
                <a:gridCol w="6108825">
                  <a:extLst>
                    <a:ext uri="{9D8B030D-6E8A-4147-A177-3AD203B41FA5}">
                      <a16:colId xmlns:a16="http://schemas.microsoft.com/office/drawing/2014/main" val="4145062708"/>
                    </a:ext>
                  </a:extLst>
                </a:gridCol>
              </a:tblGrid>
              <a:tr h="1400175">
                <a:tc>
                  <a:txBody>
                    <a:bodyPr/>
                    <a:lstStyle/>
                    <a:p>
                      <a:pPr marL="0" marR="0" lvl="0" indent="0" algn="l" defTabSz="457200" rtl="0" eaLnBrk="1" fontAlgn="base" latinLnBrk="0" hangingPunct="1">
                        <a:lnSpc>
                          <a:spcPts val="1875"/>
                        </a:lnSpc>
                        <a:spcBef>
                          <a:spcPts val="0"/>
                        </a:spcBef>
                        <a:spcAft>
                          <a:spcPts val="0"/>
                        </a:spcAft>
                        <a:buClrTx/>
                        <a:buSzTx/>
                        <a:buFontTx/>
                        <a:buNone/>
                        <a:tabLst/>
                        <a:defRPr/>
                      </a:pPr>
                      <a:r>
                        <a:rPr kumimoji="0" lang="en-AU" sz="1600" b="1" i="0" u="none" strike="noStrike" kern="1200" cap="none" spc="0" normalizeH="0" baseline="0" noProof="0">
                          <a:ln>
                            <a:noFill/>
                          </a:ln>
                          <a:solidFill>
                            <a:srgbClr val="000066"/>
                          </a:solidFill>
                          <a:effectLst/>
                          <a:uLnTx/>
                          <a:uFillTx/>
                          <a:latin typeface="Corbel" panose="020B0503020204020204" pitchFamily="34" charset="0"/>
                          <a:ea typeface="+mn-ea"/>
                          <a:cs typeface="+mn-cs"/>
                        </a:rPr>
                        <a:t>Item 4B</a:t>
                      </a:r>
                      <a:r>
                        <a:rPr kumimoji="0" lang="en-AU" sz="1600" b="0" i="0" u="none" strike="noStrike" kern="1200" cap="none" spc="0" normalizeH="0" baseline="0" noProof="0">
                          <a:ln>
                            <a:noFill/>
                          </a:ln>
                          <a:solidFill>
                            <a:srgbClr val="000066"/>
                          </a:solidFill>
                          <a:effectLst/>
                          <a:uLnTx/>
                          <a:uFillTx/>
                          <a:latin typeface="Corbel" panose="020B0503020204020204" pitchFamily="34" charset="0"/>
                          <a:ea typeface="+mn-ea"/>
                          <a:cs typeface="+mn-cs"/>
                        </a:rPr>
                        <a:t>​</a:t>
                      </a:r>
                    </a:p>
                    <a:p>
                      <a:pPr algn="l" rtl="0" fontAlgn="base">
                        <a:lnSpc>
                          <a:spcPts val="1875"/>
                        </a:lnSpc>
                        <a:buNone/>
                      </a:pPr>
                      <a:r>
                        <a:rPr lang="en-AU" sz="1600" b="0" i="0" u="none" strike="noStrike" noProof="0">
                          <a:solidFill>
                            <a:srgbClr val="000066"/>
                          </a:solidFill>
                          <a:effectLst/>
                          <a:latin typeface="Corbel" panose="020B0503020204020204" pitchFamily="34" charset="0"/>
                        </a:rPr>
                        <a:t>To consider, and if thought fit, to pass, the following as an </a:t>
                      </a:r>
                      <a:r>
                        <a:rPr lang="en-AU" sz="1600" b="1" i="0" u="none" strike="noStrike" noProof="0">
                          <a:solidFill>
                            <a:srgbClr val="000066"/>
                          </a:solidFill>
                          <a:effectLst/>
                          <a:latin typeface="Corbel" panose="020B0503020204020204" pitchFamily="34" charset="0"/>
                        </a:rPr>
                        <a:t>ordinary</a:t>
                      </a:r>
                      <a:r>
                        <a:rPr lang="en-AU" sz="1600" b="0" i="0" u="none" strike="noStrike" noProof="0">
                          <a:solidFill>
                            <a:srgbClr val="000066"/>
                          </a:solidFill>
                          <a:effectLst/>
                          <a:latin typeface="Corbel" panose="020B0503020204020204" pitchFamily="34" charset="0"/>
                        </a:rPr>
                        <a:t> resolution: </a:t>
                      </a:r>
                      <a:r>
                        <a:rPr lang="en-AU" sz="1600" b="0" i="0" noProof="0">
                          <a:solidFill>
                            <a:srgbClr val="000066"/>
                          </a:solidFill>
                          <a:effectLst/>
                          <a:latin typeface="Corbel" panose="020B0503020204020204" pitchFamily="34" charset="0"/>
                        </a:rPr>
                        <a:t>​</a:t>
                      </a:r>
                    </a:p>
                    <a:p>
                      <a:pPr algn="l" rtl="0" fontAlgn="base">
                        <a:lnSpc>
                          <a:spcPts val="1875"/>
                        </a:lnSpc>
                        <a:buNone/>
                      </a:pPr>
                      <a:r>
                        <a:rPr lang="en-AU" sz="1600" b="0" i="0" u="none" strike="noStrike" noProof="0">
                          <a:solidFill>
                            <a:srgbClr val="000066"/>
                          </a:solidFill>
                          <a:effectLst/>
                          <a:latin typeface="Corbel" panose="020B0503020204020204" pitchFamily="34" charset="0"/>
                        </a:rPr>
                        <a:t>“That, for the purposes of clause 13.3(b) of the Constitution, Listing Rule 14.4, and for all other purposes, </a:t>
                      </a:r>
                      <a:r>
                        <a:rPr lang="en-AU" sz="1600" b="1" i="0" u="none" strike="noStrike" noProof="0">
                          <a:solidFill>
                            <a:srgbClr val="000066"/>
                          </a:solidFill>
                          <a:effectLst/>
                          <a:latin typeface="Corbel" panose="020B0503020204020204" pitchFamily="34" charset="0"/>
                        </a:rPr>
                        <a:t>Mr Julian Sutton</a:t>
                      </a:r>
                      <a:r>
                        <a:rPr lang="en-AU" sz="1600" b="0" i="0" u="none" strike="noStrike" noProof="0">
                          <a:solidFill>
                            <a:srgbClr val="000066"/>
                          </a:solidFill>
                          <a:effectLst/>
                          <a:latin typeface="Corbel" panose="020B0503020204020204" pitchFamily="34" charset="0"/>
                        </a:rPr>
                        <a:t>, a non-executive Director appointed on 15 September 2017 and last re-elected on 3 November 2022, retires in accordance with clause 13.3(a) of the Constitution, and being eligible, is re-elected as a Director.” </a:t>
                      </a:r>
                      <a:endParaRPr lang="en-AU" sz="1600"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2748304846"/>
                  </a:ext>
                </a:extLst>
              </a:tr>
            </a:tbl>
          </a:graphicData>
        </a:graphic>
      </p:graphicFrame>
    </p:spTree>
    <p:extLst>
      <p:ext uri="{BB962C8B-B14F-4D97-AF65-F5344CB8AC3E}">
        <p14:creationId xmlns:p14="http://schemas.microsoft.com/office/powerpoint/2010/main" val="18496583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FC275-06B3-EAB5-075E-037F2E861681}"/>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7BEB567-00CE-7D2B-767E-2D5C2EEFF8B2}"/>
              </a:ext>
            </a:extLst>
          </p:cNvPr>
          <p:cNvGraphicFramePr>
            <a:graphicFrameLocks noChangeAspect="1"/>
          </p:cNvGraphicFramePr>
          <p:nvPr>
            <p:custDataLst>
              <p:tags r:id="rId1"/>
            </p:custDataLst>
            <p:extLst>
              <p:ext uri="{D42A27DB-BD31-4B8C-83A1-F6EECF244321}">
                <p14:modId xmlns:p14="http://schemas.microsoft.com/office/powerpoint/2010/main" val="682126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think-cell data - do not delete" hidden="1">
                        <a:extLst>
                          <a:ext uri="{FF2B5EF4-FFF2-40B4-BE49-F238E27FC236}">
                            <a16:creationId xmlns:a16="http://schemas.microsoft.com/office/drawing/2014/main" id="{17BEB567-00CE-7D2B-767E-2D5C2EEFF8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7" name="Table 6">
            <a:extLst>
              <a:ext uri="{FF2B5EF4-FFF2-40B4-BE49-F238E27FC236}">
                <a16:creationId xmlns:a16="http://schemas.microsoft.com/office/drawing/2014/main" id="{7D3D92F4-716C-71E1-6F48-7C1836C952C6}"/>
              </a:ext>
            </a:extLst>
          </p:cNvPr>
          <p:cNvGraphicFramePr>
            <a:graphicFrameLocks noGrp="1"/>
          </p:cNvGraphicFramePr>
          <p:nvPr>
            <p:extLst>
              <p:ext uri="{D42A27DB-BD31-4B8C-83A1-F6EECF244321}">
                <p14:modId xmlns:p14="http://schemas.microsoft.com/office/powerpoint/2010/main" val="2831095266"/>
              </p:ext>
            </p:extLst>
          </p:nvPr>
        </p:nvGraphicFramePr>
        <p:xfrm>
          <a:off x="111001" y="1358265"/>
          <a:ext cx="6556499" cy="5252467"/>
        </p:xfrm>
        <a:graphic>
          <a:graphicData uri="http://schemas.openxmlformats.org/drawingml/2006/table">
            <a:tbl>
              <a:tblPr/>
              <a:tblGrid>
                <a:gridCol w="6556499">
                  <a:extLst>
                    <a:ext uri="{9D8B030D-6E8A-4147-A177-3AD203B41FA5}">
                      <a16:colId xmlns:a16="http://schemas.microsoft.com/office/drawing/2014/main" val="4145062708"/>
                    </a:ext>
                  </a:extLst>
                </a:gridCol>
              </a:tblGrid>
              <a:tr h="342900">
                <a:tc>
                  <a:txBody>
                    <a:bodyPr/>
                    <a:lstStyle/>
                    <a:p>
                      <a:pPr algn="l" fontAlgn="base">
                        <a:lnSpc>
                          <a:spcPts val="2400"/>
                        </a:lnSpc>
                        <a:buNone/>
                      </a:pPr>
                      <a:r>
                        <a:rPr lang="en-AU" sz="2000" b="1" i="0" u="none" strike="noStrike" noProof="0">
                          <a:solidFill>
                            <a:srgbClr val="000066"/>
                          </a:solidFill>
                          <a:effectLst/>
                          <a:latin typeface="Corbel" panose="020B0503020204020204" pitchFamily="34" charset="0"/>
                        </a:rPr>
                        <a:t>Items 5A to 5E: Proposed issue of Equity Securities to Directors</a:t>
                      </a:r>
                      <a:r>
                        <a:rPr lang="en-AU" sz="2000" b="1" i="0" noProof="0">
                          <a:solidFill>
                            <a:srgbClr val="000066"/>
                          </a:solidFill>
                          <a:effectLst/>
                          <a:latin typeface="Corbel" panose="020B0503020204020204" pitchFamily="34" charset="0"/>
                        </a:rPr>
                        <a:t>​</a:t>
                      </a:r>
                      <a:endParaRPr lang="en-AU" b="1"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3989171405"/>
                  </a:ext>
                </a:extLst>
              </a:tr>
              <a:tr h="1400175">
                <a:tc>
                  <a:txBody>
                    <a:bodyPr/>
                    <a:lstStyle/>
                    <a:p>
                      <a:pPr algn="l" rtl="0" fontAlgn="base">
                        <a:lnSpc>
                          <a:spcPts val="1650"/>
                        </a:lnSpc>
                        <a:buNone/>
                      </a:pPr>
                      <a:r>
                        <a:rPr lang="en-AU" sz="1400" b="1" i="0" u="none" strike="noStrike" noProof="0">
                          <a:solidFill>
                            <a:srgbClr val="000066"/>
                          </a:solidFill>
                          <a:effectLst/>
                          <a:latin typeface="Corbel" panose="020B0503020204020204" pitchFamily="34" charset="0"/>
                        </a:rPr>
                        <a:t>Item 5A</a:t>
                      </a:r>
                      <a:r>
                        <a:rPr lang="en-AU" sz="1400" b="0" i="0" noProof="0">
                          <a:solidFill>
                            <a:srgbClr val="000066"/>
                          </a:solidFill>
                          <a:effectLst/>
                          <a:latin typeface="Corbel" panose="020B0503020204020204" pitchFamily="34" charset="0"/>
                        </a:rPr>
                        <a:t>​</a:t>
                      </a:r>
                      <a:endParaRPr lang="en-AU" b="0" i="0" noProof="0">
                        <a:solidFill>
                          <a:srgbClr val="000066"/>
                        </a:solidFill>
                        <a:effectLst/>
                        <a:latin typeface="Corbel" panose="020B0503020204020204" pitchFamily="34" charset="0"/>
                      </a:endParaRPr>
                    </a:p>
                    <a:p>
                      <a:pPr algn="l" rtl="0" fontAlgn="base">
                        <a:lnSpc>
                          <a:spcPts val="1650"/>
                        </a:lnSpc>
                        <a:buNone/>
                      </a:pPr>
                      <a:r>
                        <a:rPr lang="en-AU" sz="1400" b="0" i="0" u="none" strike="noStrike" noProof="0">
                          <a:solidFill>
                            <a:srgbClr val="000066"/>
                          </a:solidFill>
                          <a:effectLst/>
                          <a:latin typeface="Corbel" panose="020B0503020204020204" pitchFamily="34" charset="0"/>
                        </a:rPr>
                        <a:t>To consider, and if thought fit, to pass, the following as an </a:t>
                      </a:r>
                      <a:r>
                        <a:rPr lang="en-AU" sz="1400" b="1" i="0" u="none" strike="noStrike" noProof="0">
                          <a:solidFill>
                            <a:srgbClr val="000066"/>
                          </a:solidFill>
                          <a:effectLst/>
                          <a:latin typeface="Corbel" panose="020B0503020204020204" pitchFamily="34" charset="0"/>
                        </a:rPr>
                        <a:t>ordinary</a:t>
                      </a:r>
                      <a:r>
                        <a:rPr lang="en-AU" sz="1400" b="0" i="0" u="none" strike="noStrike" noProof="0">
                          <a:solidFill>
                            <a:srgbClr val="000066"/>
                          </a:solidFill>
                          <a:effectLst/>
                          <a:latin typeface="Corbel" panose="020B0503020204020204" pitchFamily="34" charset="0"/>
                        </a:rPr>
                        <a:t> resolution: </a:t>
                      </a:r>
                      <a:r>
                        <a:rPr lang="en-AU" sz="1400" b="0" i="0" noProof="0">
                          <a:solidFill>
                            <a:srgbClr val="000066"/>
                          </a:solidFill>
                          <a:effectLst/>
                          <a:latin typeface="Corbel" panose="020B0503020204020204" pitchFamily="34" charset="0"/>
                        </a:rPr>
                        <a:t>​</a:t>
                      </a:r>
                      <a:endParaRPr lang="en-AU" b="0" i="0" noProof="0">
                        <a:solidFill>
                          <a:srgbClr val="000066"/>
                        </a:solidFill>
                        <a:effectLst/>
                        <a:latin typeface="Corbel" panose="020B0503020204020204" pitchFamily="34" charset="0"/>
                      </a:endParaRPr>
                    </a:p>
                    <a:p>
                      <a:pPr algn="l" rtl="0" fontAlgn="base">
                        <a:lnSpc>
                          <a:spcPts val="1650"/>
                        </a:lnSpc>
                        <a:buNone/>
                      </a:pPr>
                      <a:r>
                        <a:rPr lang="en-AU" sz="1400" b="0" i="0" u="none" strike="noStrike" noProof="0">
                          <a:solidFill>
                            <a:srgbClr val="000066"/>
                          </a:solidFill>
                          <a:effectLst/>
                          <a:latin typeface="Corbel" panose="020B0503020204020204" pitchFamily="34" charset="0"/>
                        </a:rPr>
                        <a:t>“That, for the purposes of Listing Rule 10.14 and for all other purposes, Shareholders approve the proposed issue of 196,149 Options to </a:t>
                      </a:r>
                      <a:r>
                        <a:rPr lang="en-AU" sz="1400" b="1" i="0" u="none" strike="noStrike" noProof="0">
                          <a:solidFill>
                            <a:srgbClr val="000066"/>
                          </a:solidFill>
                          <a:effectLst/>
                          <a:latin typeface="Corbel" panose="020B0503020204020204" pitchFamily="34" charset="0"/>
                        </a:rPr>
                        <a:t>Ms Lil Bianchi</a:t>
                      </a:r>
                      <a:r>
                        <a:rPr lang="en-AU" sz="1400" b="0" i="0" u="none" strike="noStrike" noProof="0">
                          <a:solidFill>
                            <a:srgbClr val="000066"/>
                          </a:solidFill>
                          <a:effectLst/>
                          <a:latin typeface="Corbel" panose="020B0503020204020204" pitchFamily="34" charset="0"/>
                        </a:rPr>
                        <a:t> (or her nominee) under the Incentive Plan on the terms and conditions set out in the Explanatory Statement.” </a:t>
                      </a:r>
                      <a:r>
                        <a:rPr lang="en-AU" sz="1400" b="0" i="0" noProof="0">
                          <a:solidFill>
                            <a:srgbClr val="000066"/>
                          </a:solidFill>
                          <a:effectLst/>
                          <a:latin typeface="Corbel" panose="020B0503020204020204" pitchFamily="34" charset="0"/>
                        </a:rPr>
                        <a:t>​</a:t>
                      </a:r>
                    </a:p>
                    <a:p>
                      <a:pPr algn="l" rtl="0" fontAlgn="base">
                        <a:lnSpc>
                          <a:spcPts val="1650"/>
                        </a:lnSpc>
                        <a:buNone/>
                      </a:pPr>
                      <a:endParaRPr lang="en-AU" sz="800"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748304846"/>
                  </a:ext>
                </a:extLst>
              </a:tr>
              <a:tr h="1400175">
                <a:tc>
                  <a:txBody>
                    <a:bodyPr/>
                    <a:lstStyle/>
                    <a:p>
                      <a:pPr algn="l" rtl="0" fontAlgn="base">
                        <a:lnSpc>
                          <a:spcPts val="1650"/>
                        </a:lnSpc>
                        <a:buNone/>
                      </a:pPr>
                      <a:r>
                        <a:rPr lang="en-AU" sz="1400" b="1" i="0" u="none" strike="noStrike" noProof="0">
                          <a:solidFill>
                            <a:srgbClr val="000066"/>
                          </a:solidFill>
                          <a:effectLst/>
                          <a:latin typeface="Corbel" panose="020B0503020204020204" pitchFamily="34" charset="0"/>
                        </a:rPr>
                        <a:t>Item 5B</a:t>
                      </a:r>
                      <a:r>
                        <a:rPr lang="en-AU" sz="1400" b="0" i="0" noProof="0">
                          <a:solidFill>
                            <a:srgbClr val="000066"/>
                          </a:solidFill>
                          <a:effectLst/>
                          <a:latin typeface="Corbel" panose="020B0503020204020204" pitchFamily="34" charset="0"/>
                        </a:rPr>
                        <a:t>​</a:t>
                      </a:r>
                      <a:endParaRPr lang="en-AU" b="0" i="0" noProof="0">
                        <a:solidFill>
                          <a:srgbClr val="000066"/>
                        </a:solidFill>
                        <a:effectLst/>
                        <a:latin typeface="Corbel" panose="020B0503020204020204" pitchFamily="34" charset="0"/>
                      </a:endParaRPr>
                    </a:p>
                    <a:p>
                      <a:pPr algn="l" rtl="0" fontAlgn="base">
                        <a:lnSpc>
                          <a:spcPts val="1650"/>
                        </a:lnSpc>
                        <a:buNone/>
                      </a:pPr>
                      <a:r>
                        <a:rPr lang="en-AU" sz="1400" b="0" i="0" u="none" strike="noStrike" noProof="0">
                          <a:solidFill>
                            <a:srgbClr val="000066"/>
                          </a:solidFill>
                          <a:effectLst/>
                          <a:latin typeface="Corbel" panose="020B0503020204020204" pitchFamily="34" charset="0"/>
                        </a:rPr>
                        <a:t>To consider, and if thought fit, to pass, the following as an </a:t>
                      </a:r>
                      <a:r>
                        <a:rPr lang="en-AU" sz="1400" b="1" i="0" u="none" strike="noStrike" noProof="0">
                          <a:solidFill>
                            <a:srgbClr val="000066"/>
                          </a:solidFill>
                          <a:effectLst/>
                          <a:latin typeface="Corbel" panose="020B0503020204020204" pitchFamily="34" charset="0"/>
                        </a:rPr>
                        <a:t>ordinary</a:t>
                      </a:r>
                      <a:r>
                        <a:rPr lang="en-AU" sz="1400" b="0" i="0" u="none" strike="noStrike" noProof="0">
                          <a:solidFill>
                            <a:srgbClr val="000066"/>
                          </a:solidFill>
                          <a:effectLst/>
                          <a:latin typeface="Corbel" panose="020B0503020204020204" pitchFamily="34" charset="0"/>
                        </a:rPr>
                        <a:t> resolution: </a:t>
                      </a:r>
                      <a:r>
                        <a:rPr lang="en-AU" sz="1400" b="0" i="0" noProof="0">
                          <a:solidFill>
                            <a:srgbClr val="000066"/>
                          </a:solidFill>
                          <a:effectLst/>
                          <a:latin typeface="Corbel" panose="020B0503020204020204" pitchFamily="34" charset="0"/>
                        </a:rPr>
                        <a:t>​</a:t>
                      </a:r>
                      <a:endParaRPr lang="en-AU" b="0" i="0" noProof="0">
                        <a:solidFill>
                          <a:srgbClr val="000066"/>
                        </a:solidFill>
                        <a:effectLst/>
                        <a:latin typeface="Corbel" panose="020B0503020204020204" pitchFamily="34" charset="0"/>
                      </a:endParaRPr>
                    </a:p>
                    <a:p>
                      <a:pPr algn="l" rtl="0" fontAlgn="base">
                        <a:lnSpc>
                          <a:spcPts val="1650"/>
                        </a:lnSpc>
                        <a:buNone/>
                      </a:pPr>
                      <a:r>
                        <a:rPr lang="en-AU" sz="1400" b="0" i="0" u="none" strike="noStrike" noProof="0">
                          <a:solidFill>
                            <a:srgbClr val="000066"/>
                          </a:solidFill>
                          <a:effectLst/>
                          <a:latin typeface="Corbel" panose="020B0503020204020204" pitchFamily="34" charset="0"/>
                        </a:rPr>
                        <a:t>“That, for the purposes of Listing Rule 10.14 and for all other purposes, Shareholders approve the proposed issue of 129,280 Options to </a:t>
                      </a:r>
                      <a:r>
                        <a:rPr lang="en-AU" sz="1400" b="1" i="0" u="none" strike="noStrike" noProof="0">
                          <a:solidFill>
                            <a:srgbClr val="000066"/>
                          </a:solidFill>
                          <a:effectLst/>
                          <a:latin typeface="Corbel" panose="020B0503020204020204" pitchFamily="34" charset="0"/>
                        </a:rPr>
                        <a:t>Mr John Livingston </a:t>
                      </a:r>
                      <a:r>
                        <a:rPr lang="en-AU" sz="1400" b="0" i="0" u="none" strike="noStrike" noProof="0">
                          <a:solidFill>
                            <a:srgbClr val="000066"/>
                          </a:solidFill>
                          <a:effectLst/>
                          <a:latin typeface="Corbel" panose="020B0503020204020204" pitchFamily="34" charset="0"/>
                        </a:rPr>
                        <a:t>(or his nominee) under the Incentive Plan on the terms and conditions set out in the Explanatory Statement.” </a:t>
                      </a:r>
                      <a:r>
                        <a:rPr lang="en-AU" sz="1400" b="0" i="0" noProof="0">
                          <a:solidFill>
                            <a:srgbClr val="000066"/>
                          </a:solidFill>
                          <a:effectLst/>
                          <a:latin typeface="Corbel" panose="020B0503020204020204" pitchFamily="34" charset="0"/>
                        </a:rPr>
                        <a:t>​</a:t>
                      </a:r>
                    </a:p>
                    <a:p>
                      <a:pPr algn="l" rtl="0" fontAlgn="base">
                        <a:lnSpc>
                          <a:spcPts val="1650"/>
                        </a:lnSpc>
                        <a:buNone/>
                      </a:pPr>
                      <a:endParaRPr lang="en-AU" sz="800"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4160396007"/>
                  </a:ext>
                </a:extLst>
              </a:tr>
              <a:tr h="1400175">
                <a:tc>
                  <a:txBody>
                    <a:bodyPr/>
                    <a:lstStyle/>
                    <a:p>
                      <a:pPr algn="l" rtl="0" fontAlgn="base">
                        <a:lnSpc>
                          <a:spcPts val="1650"/>
                        </a:lnSpc>
                        <a:buNone/>
                      </a:pPr>
                      <a:r>
                        <a:rPr lang="en-AU" sz="1400" b="1" i="0" u="none" strike="noStrike" noProof="0">
                          <a:solidFill>
                            <a:srgbClr val="000066"/>
                          </a:solidFill>
                          <a:effectLst/>
                          <a:latin typeface="Corbel" panose="020B0503020204020204" pitchFamily="34" charset="0"/>
                        </a:rPr>
                        <a:t>Item 5C</a:t>
                      </a:r>
                      <a:r>
                        <a:rPr lang="en-AU" sz="1400" b="0" i="0" noProof="0">
                          <a:solidFill>
                            <a:srgbClr val="000066"/>
                          </a:solidFill>
                          <a:effectLst/>
                          <a:latin typeface="Corbel" panose="020B0503020204020204" pitchFamily="34" charset="0"/>
                        </a:rPr>
                        <a:t>​</a:t>
                      </a:r>
                      <a:endParaRPr lang="en-AU" b="0" i="0" noProof="0">
                        <a:solidFill>
                          <a:srgbClr val="000066"/>
                        </a:solidFill>
                        <a:effectLst/>
                        <a:latin typeface="Corbel" panose="020B0503020204020204" pitchFamily="34" charset="0"/>
                      </a:endParaRPr>
                    </a:p>
                    <a:p>
                      <a:pPr algn="l" rtl="0" fontAlgn="base">
                        <a:lnSpc>
                          <a:spcPts val="1650"/>
                        </a:lnSpc>
                        <a:buNone/>
                      </a:pPr>
                      <a:r>
                        <a:rPr lang="en-AU" sz="1400" b="0" i="0" u="none" strike="noStrike" noProof="0">
                          <a:solidFill>
                            <a:srgbClr val="000066"/>
                          </a:solidFill>
                          <a:effectLst/>
                          <a:latin typeface="Corbel" panose="020B0503020204020204" pitchFamily="34" charset="0"/>
                        </a:rPr>
                        <a:t>To consider, and if thought fit, to pass, the following as an </a:t>
                      </a:r>
                      <a:r>
                        <a:rPr lang="en-AU" sz="1400" b="1" i="0" u="none" strike="noStrike" noProof="0">
                          <a:solidFill>
                            <a:srgbClr val="000066"/>
                          </a:solidFill>
                          <a:effectLst/>
                          <a:latin typeface="Corbel" panose="020B0503020204020204" pitchFamily="34" charset="0"/>
                        </a:rPr>
                        <a:t>ordinary</a:t>
                      </a:r>
                      <a:r>
                        <a:rPr lang="en-AU" sz="1400" b="0" i="0" u="none" strike="noStrike" noProof="0">
                          <a:solidFill>
                            <a:srgbClr val="000066"/>
                          </a:solidFill>
                          <a:effectLst/>
                          <a:latin typeface="Corbel" panose="020B0503020204020204" pitchFamily="34" charset="0"/>
                        </a:rPr>
                        <a:t> resolution: </a:t>
                      </a:r>
                      <a:r>
                        <a:rPr lang="en-AU" sz="1400" b="0" i="0" noProof="0">
                          <a:solidFill>
                            <a:srgbClr val="000066"/>
                          </a:solidFill>
                          <a:effectLst/>
                          <a:latin typeface="Corbel" panose="020B0503020204020204" pitchFamily="34" charset="0"/>
                        </a:rPr>
                        <a:t>​</a:t>
                      </a:r>
                      <a:endParaRPr lang="en-AU" b="0" i="0" noProof="0">
                        <a:solidFill>
                          <a:srgbClr val="000066"/>
                        </a:solidFill>
                        <a:effectLst/>
                        <a:latin typeface="Corbel" panose="020B0503020204020204" pitchFamily="34" charset="0"/>
                      </a:endParaRPr>
                    </a:p>
                    <a:p>
                      <a:pPr algn="l" rtl="0" fontAlgn="base">
                        <a:lnSpc>
                          <a:spcPts val="1650"/>
                        </a:lnSpc>
                        <a:buNone/>
                      </a:pPr>
                      <a:r>
                        <a:rPr lang="en-AU" sz="1400" b="0" i="0" u="none" strike="noStrike" noProof="0">
                          <a:solidFill>
                            <a:srgbClr val="000066"/>
                          </a:solidFill>
                          <a:effectLst/>
                          <a:latin typeface="Corbel" panose="020B0503020204020204" pitchFamily="34" charset="0"/>
                        </a:rPr>
                        <a:t>“That, for the purposes of Listing Rule 10.14 and for all other purposes, Shareholders approve the proposed issue of 129,280 Options to </a:t>
                      </a:r>
                      <a:r>
                        <a:rPr lang="en-AU" sz="1400" b="1" i="0" u="none" strike="noStrike" noProof="0">
                          <a:solidFill>
                            <a:srgbClr val="000066"/>
                          </a:solidFill>
                          <a:effectLst/>
                          <a:latin typeface="Corbel" panose="020B0503020204020204" pitchFamily="34" charset="0"/>
                        </a:rPr>
                        <a:t>Mr Julian Sutton </a:t>
                      </a:r>
                      <a:r>
                        <a:rPr lang="en-AU" sz="1400" b="0" i="0" u="none" strike="noStrike" noProof="0">
                          <a:solidFill>
                            <a:srgbClr val="000066"/>
                          </a:solidFill>
                          <a:effectLst/>
                          <a:latin typeface="Corbel" panose="020B0503020204020204" pitchFamily="34" charset="0"/>
                        </a:rPr>
                        <a:t>(or his nominee) under the Incentive Plan on the terms and conditions set out in the Explanatory Statement.” </a:t>
                      </a:r>
                      <a:r>
                        <a:rPr lang="en-AU" sz="1400" b="0" i="0" noProof="0">
                          <a:solidFill>
                            <a:srgbClr val="000066"/>
                          </a:solidFill>
                          <a:effectLst/>
                          <a:latin typeface="Corbel" panose="020B0503020204020204" pitchFamily="34" charset="0"/>
                        </a:rPr>
                        <a:t>​</a:t>
                      </a:r>
                      <a:endParaRPr lang="en-AU"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946958308"/>
                  </a:ext>
                </a:extLst>
              </a:tr>
            </a:tbl>
          </a:graphicData>
        </a:graphic>
      </p:graphicFrame>
      <p:pic>
        <p:nvPicPr>
          <p:cNvPr id="4" name="Picture 3">
            <a:extLst>
              <a:ext uri="{FF2B5EF4-FFF2-40B4-BE49-F238E27FC236}">
                <a16:creationId xmlns:a16="http://schemas.microsoft.com/office/drawing/2014/main" id="{471674DB-DF8F-0741-2454-A925F0251239}"/>
              </a:ext>
            </a:extLst>
          </p:cNvPr>
          <p:cNvPicPr>
            <a:picLocks noChangeAspect="1"/>
          </p:cNvPicPr>
          <p:nvPr/>
        </p:nvPicPr>
        <p:blipFill>
          <a:blip r:embed="rId6"/>
          <a:stretch>
            <a:fillRect/>
          </a:stretch>
        </p:blipFill>
        <p:spPr>
          <a:xfrm>
            <a:off x="10777444" y="770579"/>
            <a:ext cx="1343212" cy="323895"/>
          </a:xfrm>
          <a:prstGeom prst="rect">
            <a:avLst/>
          </a:prstGeom>
        </p:spPr>
      </p:pic>
      <p:sp>
        <p:nvSpPr>
          <p:cNvPr id="2" name="Footer Placeholder 5">
            <a:extLst>
              <a:ext uri="{FF2B5EF4-FFF2-40B4-BE49-F238E27FC236}">
                <a16:creationId xmlns:a16="http://schemas.microsoft.com/office/drawing/2014/main" id="{3062D56C-9245-6306-DDF5-8293CAEF4C75}"/>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0" name="Title 2">
            <a:extLst>
              <a:ext uri="{FF2B5EF4-FFF2-40B4-BE49-F238E27FC236}">
                <a16:creationId xmlns:a16="http://schemas.microsoft.com/office/drawing/2014/main" id="{3E77471C-3D9A-577D-48BE-32E505BB4214}"/>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lvl="0">
              <a:defRPr/>
            </a:pPr>
            <a:r>
              <a:rPr lang="en-AU" noProof="0">
                <a:solidFill>
                  <a:sysClr val="window" lastClr="FFFFFF"/>
                </a:solidFill>
                <a:latin typeface="Corbel" panose="020B0503020204020204" pitchFamily="34" charset="0"/>
              </a:rPr>
              <a:t>   Formal Business</a:t>
            </a:r>
          </a:p>
        </p:txBody>
      </p:sp>
      <p:graphicFrame>
        <p:nvGraphicFramePr>
          <p:cNvPr id="13" name="Table 12">
            <a:extLst>
              <a:ext uri="{FF2B5EF4-FFF2-40B4-BE49-F238E27FC236}">
                <a16:creationId xmlns:a16="http://schemas.microsoft.com/office/drawing/2014/main" id="{4A65EC73-A2D8-6077-6A3F-A25C9AC316DD}"/>
              </a:ext>
            </a:extLst>
          </p:cNvPr>
          <p:cNvGraphicFramePr>
            <a:graphicFrameLocks noGrp="1"/>
          </p:cNvGraphicFramePr>
          <p:nvPr>
            <p:extLst>
              <p:ext uri="{D42A27DB-BD31-4B8C-83A1-F6EECF244321}">
                <p14:modId xmlns:p14="http://schemas.microsoft.com/office/powerpoint/2010/main" val="1350363928"/>
              </p:ext>
            </p:extLst>
          </p:nvPr>
        </p:nvGraphicFramePr>
        <p:xfrm>
          <a:off x="6877903" y="5185282"/>
          <a:ext cx="4878064" cy="1349820"/>
        </p:xfrm>
        <a:graphic>
          <a:graphicData uri="http://schemas.openxmlformats.org/drawingml/2006/table">
            <a:tbl>
              <a:tblPr/>
              <a:tblGrid>
                <a:gridCol w="1193569">
                  <a:extLst>
                    <a:ext uri="{9D8B030D-6E8A-4147-A177-3AD203B41FA5}">
                      <a16:colId xmlns:a16="http://schemas.microsoft.com/office/drawing/2014/main" val="4175317279"/>
                    </a:ext>
                  </a:extLst>
                </a:gridCol>
                <a:gridCol w="1228165">
                  <a:extLst>
                    <a:ext uri="{9D8B030D-6E8A-4147-A177-3AD203B41FA5}">
                      <a16:colId xmlns:a16="http://schemas.microsoft.com/office/drawing/2014/main" val="232182007"/>
                    </a:ext>
                  </a:extLst>
                </a:gridCol>
                <a:gridCol w="1228165">
                  <a:extLst>
                    <a:ext uri="{9D8B030D-6E8A-4147-A177-3AD203B41FA5}">
                      <a16:colId xmlns:a16="http://schemas.microsoft.com/office/drawing/2014/main" val="2265480100"/>
                    </a:ext>
                  </a:extLst>
                </a:gridCol>
                <a:gridCol w="1228165">
                  <a:extLst>
                    <a:ext uri="{9D8B030D-6E8A-4147-A177-3AD203B41FA5}">
                      <a16:colId xmlns:a16="http://schemas.microsoft.com/office/drawing/2014/main" val="663640429"/>
                    </a:ext>
                  </a:extLst>
                </a:gridCol>
              </a:tblGrid>
              <a:tr h="428625">
                <a:tc>
                  <a:txBody>
                    <a:bodyPr/>
                    <a:lstStyle/>
                    <a:p>
                      <a:pPr algn="ctr" fontAlgn="base">
                        <a:lnSpc>
                          <a:spcPts val="2175"/>
                        </a:lnSpc>
                        <a:buNone/>
                      </a:pPr>
                      <a:r>
                        <a:rPr lang="en-AU" sz="1400" b="1" i="0" noProof="0">
                          <a:solidFill>
                            <a:srgbClr val="FFFFFF"/>
                          </a:solidFill>
                          <a:effectLst/>
                          <a:latin typeface="Calibri" panose="020F0502020204030204" pitchFamily="34" charset="0"/>
                        </a:rPr>
                        <a:t>In Favour​</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panose="020F0502020204030204" pitchFamily="34" charset="0"/>
                        </a:rPr>
                        <a:t>Against​</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panose="020F0502020204030204" pitchFamily="34" charset="0"/>
                        </a:rPr>
                        <a:t>Proxy Discretion​</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panose="020F0502020204030204" pitchFamily="34" charset="0"/>
                        </a:rPr>
                        <a:t>Abstain​</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extLst>
                  <a:ext uri="{0D108BD9-81ED-4DB2-BD59-A6C34878D82A}">
                    <a16:rowId xmlns:a16="http://schemas.microsoft.com/office/drawing/2014/main" val="3905049949"/>
                  </a:ext>
                </a:extLst>
              </a:tr>
              <a:tr h="361950">
                <a:tc>
                  <a:txBody>
                    <a:bodyPr/>
                    <a:lstStyle/>
                    <a:p>
                      <a:pPr algn="ctr" fontAlgn="base">
                        <a:lnSpc>
                          <a:spcPts val="2175"/>
                        </a:lnSpc>
                        <a:buNone/>
                      </a:pPr>
                      <a:r>
                        <a:rPr lang="en-AU" sz="1400" b="0" i="0" noProof="0">
                          <a:solidFill>
                            <a:srgbClr val="000000"/>
                          </a:solidFill>
                          <a:effectLst/>
                          <a:latin typeface="Calibri"/>
                        </a:rPr>
                        <a:t>21,118,550</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5,347,642</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7,968,130​</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1,141,458​</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extLst>
                  <a:ext uri="{0D108BD9-81ED-4DB2-BD59-A6C34878D82A}">
                    <a16:rowId xmlns:a16="http://schemas.microsoft.com/office/drawing/2014/main" val="1987799258"/>
                  </a:ext>
                </a:extLst>
              </a:tr>
              <a:tr h="361950">
                <a:tc>
                  <a:txBody>
                    <a:bodyPr/>
                    <a:lstStyle/>
                    <a:p>
                      <a:pPr algn="ctr" fontAlgn="base">
                        <a:lnSpc>
                          <a:spcPts val="2175"/>
                        </a:lnSpc>
                        <a:buNone/>
                      </a:pPr>
                      <a:r>
                        <a:rPr lang="en-AU" sz="1400" b="0" i="0" noProof="0">
                          <a:solidFill>
                            <a:srgbClr val="000000"/>
                          </a:solidFill>
                          <a:effectLst/>
                          <a:latin typeface="Calibri"/>
                        </a:rPr>
                        <a:t>61.33%​</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15.53%​</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23.14%​</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auto">
                        <a:lnSpc>
                          <a:spcPts val="2175"/>
                        </a:lnSpc>
                        <a:buNone/>
                      </a:pPr>
                      <a:r>
                        <a:rPr lang="en-AU" sz="1400" b="0" i="0" noProof="0">
                          <a:solidFill>
                            <a:srgbClr val="000000"/>
                          </a:solidFill>
                          <a:effectLst/>
                          <a:latin typeface="Calibri"/>
                        </a:rPr>
                        <a:t>​</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extLst>
                  <a:ext uri="{0D108BD9-81ED-4DB2-BD59-A6C34878D82A}">
                    <a16:rowId xmlns:a16="http://schemas.microsoft.com/office/drawing/2014/main" val="2082020565"/>
                  </a:ext>
                </a:extLst>
              </a:tr>
            </a:tbl>
          </a:graphicData>
        </a:graphic>
      </p:graphicFrame>
      <p:graphicFrame>
        <p:nvGraphicFramePr>
          <p:cNvPr id="6" name="Table 5">
            <a:extLst>
              <a:ext uri="{FF2B5EF4-FFF2-40B4-BE49-F238E27FC236}">
                <a16:creationId xmlns:a16="http://schemas.microsoft.com/office/drawing/2014/main" id="{8F5C7EBE-4ED6-9783-9518-7CB3689554D5}"/>
              </a:ext>
            </a:extLst>
          </p:cNvPr>
          <p:cNvGraphicFramePr>
            <a:graphicFrameLocks noGrp="1"/>
          </p:cNvGraphicFramePr>
          <p:nvPr>
            <p:extLst>
              <p:ext uri="{D42A27DB-BD31-4B8C-83A1-F6EECF244321}">
                <p14:modId xmlns:p14="http://schemas.microsoft.com/office/powerpoint/2010/main" val="3557919514"/>
              </p:ext>
            </p:extLst>
          </p:nvPr>
        </p:nvGraphicFramePr>
        <p:xfrm>
          <a:off x="6877903" y="3607149"/>
          <a:ext cx="4878064" cy="1351217"/>
        </p:xfrm>
        <a:graphic>
          <a:graphicData uri="http://schemas.openxmlformats.org/drawingml/2006/table">
            <a:tbl>
              <a:tblPr/>
              <a:tblGrid>
                <a:gridCol w="1193569">
                  <a:extLst>
                    <a:ext uri="{9D8B030D-6E8A-4147-A177-3AD203B41FA5}">
                      <a16:colId xmlns:a16="http://schemas.microsoft.com/office/drawing/2014/main" val="4175317279"/>
                    </a:ext>
                  </a:extLst>
                </a:gridCol>
                <a:gridCol w="1228165">
                  <a:extLst>
                    <a:ext uri="{9D8B030D-6E8A-4147-A177-3AD203B41FA5}">
                      <a16:colId xmlns:a16="http://schemas.microsoft.com/office/drawing/2014/main" val="232182007"/>
                    </a:ext>
                  </a:extLst>
                </a:gridCol>
                <a:gridCol w="1228165">
                  <a:extLst>
                    <a:ext uri="{9D8B030D-6E8A-4147-A177-3AD203B41FA5}">
                      <a16:colId xmlns:a16="http://schemas.microsoft.com/office/drawing/2014/main" val="2265480100"/>
                    </a:ext>
                  </a:extLst>
                </a:gridCol>
                <a:gridCol w="1228165">
                  <a:extLst>
                    <a:ext uri="{9D8B030D-6E8A-4147-A177-3AD203B41FA5}">
                      <a16:colId xmlns:a16="http://schemas.microsoft.com/office/drawing/2014/main" val="663640429"/>
                    </a:ext>
                  </a:extLst>
                </a:gridCol>
              </a:tblGrid>
              <a:tr h="428625">
                <a:tc>
                  <a:txBody>
                    <a:bodyPr/>
                    <a:lstStyle/>
                    <a:p>
                      <a:pPr algn="ctr" fontAlgn="base">
                        <a:lnSpc>
                          <a:spcPts val="2175"/>
                        </a:lnSpc>
                        <a:buNone/>
                      </a:pPr>
                      <a:r>
                        <a:rPr lang="en-AU" sz="1400" b="1" i="0" noProof="0">
                          <a:solidFill>
                            <a:srgbClr val="FFFFFF"/>
                          </a:solidFill>
                          <a:effectLst/>
                          <a:latin typeface="Calibri"/>
                        </a:rPr>
                        <a:t>In Favour​</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Against​</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Proxy Discretion​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Abstain​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extLst>
                  <a:ext uri="{0D108BD9-81ED-4DB2-BD59-A6C34878D82A}">
                    <a16:rowId xmlns:a16="http://schemas.microsoft.com/office/drawing/2014/main" val="3905049949"/>
                  </a:ext>
                </a:extLst>
              </a:tr>
              <a:tr h="361950">
                <a:tc>
                  <a:txBody>
                    <a:bodyPr/>
                    <a:lstStyle/>
                    <a:p>
                      <a:pPr algn="ctr" fontAlgn="base">
                        <a:lnSpc>
                          <a:spcPts val="2175"/>
                        </a:lnSpc>
                        <a:buNone/>
                      </a:pPr>
                      <a:r>
                        <a:rPr lang="en-AU" sz="1400" b="0" i="0" noProof="0">
                          <a:solidFill>
                            <a:srgbClr val="000000"/>
                          </a:solidFill>
                          <a:effectLst/>
                          <a:latin typeface="Calibri"/>
                        </a:rPr>
                        <a:t>19,971,455</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5,403,313​</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7,133,592​</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3,067,420</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extLst>
                  <a:ext uri="{0D108BD9-81ED-4DB2-BD59-A6C34878D82A}">
                    <a16:rowId xmlns:a16="http://schemas.microsoft.com/office/drawing/2014/main" val="1987799258"/>
                  </a:ext>
                </a:extLst>
              </a:tr>
              <a:tr h="361950">
                <a:tc>
                  <a:txBody>
                    <a:bodyPr/>
                    <a:lstStyle/>
                    <a:p>
                      <a:pPr algn="ctr" fontAlgn="base">
                        <a:lnSpc>
                          <a:spcPts val="2175"/>
                        </a:lnSpc>
                        <a:buNone/>
                      </a:pPr>
                      <a:r>
                        <a:rPr lang="en-AU" sz="1400" b="0" i="0" noProof="0">
                          <a:solidFill>
                            <a:srgbClr val="000000"/>
                          </a:solidFill>
                          <a:effectLst/>
                          <a:latin typeface="Calibri"/>
                        </a:rPr>
                        <a:t>61.43%​</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16.62%​</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21.94%​</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auto">
                        <a:lnSpc>
                          <a:spcPts val="2175"/>
                        </a:lnSpc>
                        <a:buNone/>
                      </a:pPr>
                      <a:r>
                        <a:rPr lang="en-AU" sz="1400" b="0" i="0" noProof="0">
                          <a:solidFill>
                            <a:srgbClr val="000000"/>
                          </a:solidFill>
                          <a:effectLst/>
                          <a:latin typeface="Calibri"/>
                        </a:rPr>
                        <a:t>​</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extLst>
                  <a:ext uri="{0D108BD9-81ED-4DB2-BD59-A6C34878D82A}">
                    <a16:rowId xmlns:a16="http://schemas.microsoft.com/office/drawing/2014/main" val="2082020565"/>
                  </a:ext>
                </a:extLst>
              </a:tr>
            </a:tbl>
          </a:graphicData>
        </a:graphic>
      </p:graphicFrame>
      <p:graphicFrame>
        <p:nvGraphicFramePr>
          <p:cNvPr id="8" name="Table 7">
            <a:extLst>
              <a:ext uri="{FF2B5EF4-FFF2-40B4-BE49-F238E27FC236}">
                <a16:creationId xmlns:a16="http://schemas.microsoft.com/office/drawing/2014/main" id="{3006E645-3A8E-B25A-92E0-BF59B032CE41}"/>
              </a:ext>
            </a:extLst>
          </p:cNvPr>
          <p:cNvGraphicFramePr>
            <a:graphicFrameLocks noGrp="1"/>
          </p:cNvGraphicFramePr>
          <p:nvPr>
            <p:extLst>
              <p:ext uri="{D42A27DB-BD31-4B8C-83A1-F6EECF244321}">
                <p14:modId xmlns:p14="http://schemas.microsoft.com/office/powerpoint/2010/main" val="1786736377"/>
              </p:ext>
            </p:extLst>
          </p:nvPr>
        </p:nvGraphicFramePr>
        <p:xfrm>
          <a:off x="6877903" y="2044128"/>
          <a:ext cx="4878064" cy="1351217"/>
        </p:xfrm>
        <a:graphic>
          <a:graphicData uri="http://schemas.openxmlformats.org/drawingml/2006/table">
            <a:tbl>
              <a:tblPr/>
              <a:tblGrid>
                <a:gridCol w="1193569">
                  <a:extLst>
                    <a:ext uri="{9D8B030D-6E8A-4147-A177-3AD203B41FA5}">
                      <a16:colId xmlns:a16="http://schemas.microsoft.com/office/drawing/2014/main" val="4175317279"/>
                    </a:ext>
                  </a:extLst>
                </a:gridCol>
                <a:gridCol w="1228165">
                  <a:extLst>
                    <a:ext uri="{9D8B030D-6E8A-4147-A177-3AD203B41FA5}">
                      <a16:colId xmlns:a16="http://schemas.microsoft.com/office/drawing/2014/main" val="232182007"/>
                    </a:ext>
                  </a:extLst>
                </a:gridCol>
                <a:gridCol w="1228165">
                  <a:extLst>
                    <a:ext uri="{9D8B030D-6E8A-4147-A177-3AD203B41FA5}">
                      <a16:colId xmlns:a16="http://schemas.microsoft.com/office/drawing/2014/main" val="2265480100"/>
                    </a:ext>
                  </a:extLst>
                </a:gridCol>
                <a:gridCol w="1228165">
                  <a:extLst>
                    <a:ext uri="{9D8B030D-6E8A-4147-A177-3AD203B41FA5}">
                      <a16:colId xmlns:a16="http://schemas.microsoft.com/office/drawing/2014/main" val="663640429"/>
                    </a:ext>
                  </a:extLst>
                </a:gridCol>
              </a:tblGrid>
              <a:tr h="428625">
                <a:tc>
                  <a:txBody>
                    <a:bodyPr/>
                    <a:lstStyle/>
                    <a:p>
                      <a:pPr algn="ctr" fontAlgn="base">
                        <a:lnSpc>
                          <a:spcPts val="2175"/>
                        </a:lnSpc>
                        <a:buNone/>
                      </a:pPr>
                      <a:r>
                        <a:rPr lang="en-AU" sz="1400" b="1" i="0" noProof="0">
                          <a:solidFill>
                            <a:srgbClr val="FFFFFF"/>
                          </a:solidFill>
                          <a:effectLst/>
                          <a:latin typeface="Calibri"/>
                        </a:rPr>
                        <a:t>In Favour​</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Against​</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Proxy Discretion​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Abstain​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extLst>
                  <a:ext uri="{0D108BD9-81ED-4DB2-BD59-A6C34878D82A}">
                    <a16:rowId xmlns:a16="http://schemas.microsoft.com/office/drawing/2014/main" val="3905049949"/>
                  </a:ext>
                </a:extLst>
              </a:tr>
              <a:tr h="361950">
                <a:tc>
                  <a:txBody>
                    <a:bodyPr/>
                    <a:lstStyle/>
                    <a:p>
                      <a:pPr lvl="0" algn="ctr">
                        <a:lnSpc>
                          <a:spcPts val="2175"/>
                        </a:lnSpc>
                        <a:buNone/>
                      </a:pPr>
                      <a:r>
                        <a:rPr lang="en-AU" sz="1400" b="0" i="0" noProof="0">
                          <a:solidFill>
                            <a:srgbClr val="000000"/>
                          </a:solidFill>
                          <a:effectLst/>
                          <a:latin typeface="Calibri"/>
                        </a:rPr>
                        <a:t>22,539,767</a:t>
                      </a:r>
                      <a:endParaRPr lang="en-US"/>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4,766,353​</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7,128,202​</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1,141,458</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extLst>
                  <a:ext uri="{0D108BD9-81ED-4DB2-BD59-A6C34878D82A}">
                    <a16:rowId xmlns:a16="http://schemas.microsoft.com/office/drawing/2014/main" val="1987799258"/>
                  </a:ext>
                </a:extLst>
              </a:tr>
              <a:tr h="361950">
                <a:tc>
                  <a:txBody>
                    <a:bodyPr/>
                    <a:lstStyle/>
                    <a:p>
                      <a:pPr algn="ctr" fontAlgn="base">
                        <a:lnSpc>
                          <a:spcPts val="2175"/>
                        </a:lnSpc>
                        <a:buNone/>
                      </a:pPr>
                      <a:r>
                        <a:rPr lang="en-AU" sz="1400" b="0" i="0" noProof="0">
                          <a:solidFill>
                            <a:srgbClr val="000000"/>
                          </a:solidFill>
                          <a:effectLst/>
                          <a:latin typeface="Calibri"/>
                        </a:rPr>
                        <a:t>65.46%​</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13.84%​</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20.70%​</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auto">
                        <a:lnSpc>
                          <a:spcPts val="2175"/>
                        </a:lnSpc>
                        <a:buNone/>
                      </a:pPr>
                      <a:r>
                        <a:rPr lang="en-AU" sz="1400" b="0" i="0" noProof="0">
                          <a:solidFill>
                            <a:srgbClr val="000000"/>
                          </a:solidFill>
                          <a:effectLst/>
                          <a:latin typeface="Calibri"/>
                        </a:rPr>
                        <a:t>​</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extLst>
                  <a:ext uri="{0D108BD9-81ED-4DB2-BD59-A6C34878D82A}">
                    <a16:rowId xmlns:a16="http://schemas.microsoft.com/office/drawing/2014/main" val="2082020565"/>
                  </a:ext>
                </a:extLst>
              </a:tr>
            </a:tbl>
          </a:graphicData>
        </a:graphic>
      </p:graphicFrame>
    </p:spTree>
    <p:extLst>
      <p:ext uri="{BB962C8B-B14F-4D97-AF65-F5344CB8AC3E}">
        <p14:creationId xmlns:p14="http://schemas.microsoft.com/office/powerpoint/2010/main" val="20115134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1D635-0C40-D15C-B04F-5648FA7089DF}"/>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BCC59AE-2C4B-E004-46D7-78C2A68FC16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think-cell data - do not delete" hidden="1">
                        <a:extLst>
                          <a:ext uri="{FF2B5EF4-FFF2-40B4-BE49-F238E27FC236}">
                            <a16:creationId xmlns:a16="http://schemas.microsoft.com/office/drawing/2014/main" id="{2BCC59AE-2C4B-E004-46D7-78C2A68FC16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7" name="Table 6">
            <a:extLst>
              <a:ext uri="{FF2B5EF4-FFF2-40B4-BE49-F238E27FC236}">
                <a16:creationId xmlns:a16="http://schemas.microsoft.com/office/drawing/2014/main" id="{BC2F1E4E-21B6-C2BA-86ED-6F6FA420CAB0}"/>
              </a:ext>
            </a:extLst>
          </p:cNvPr>
          <p:cNvGraphicFramePr>
            <a:graphicFrameLocks noGrp="1"/>
          </p:cNvGraphicFramePr>
          <p:nvPr>
            <p:extLst>
              <p:ext uri="{D42A27DB-BD31-4B8C-83A1-F6EECF244321}">
                <p14:modId xmlns:p14="http://schemas.microsoft.com/office/powerpoint/2010/main" val="890592685"/>
              </p:ext>
            </p:extLst>
          </p:nvPr>
        </p:nvGraphicFramePr>
        <p:xfrm>
          <a:off x="111001" y="1358265"/>
          <a:ext cx="6556499" cy="3852292"/>
        </p:xfrm>
        <a:graphic>
          <a:graphicData uri="http://schemas.openxmlformats.org/drawingml/2006/table">
            <a:tbl>
              <a:tblPr/>
              <a:tblGrid>
                <a:gridCol w="6556499">
                  <a:extLst>
                    <a:ext uri="{9D8B030D-6E8A-4147-A177-3AD203B41FA5}">
                      <a16:colId xmlns:a16="http://schemas.microsoft.com/office/drawing/2014/main" val="4145062708"/>
                    </a:ext>
                  </a:extLst>
                </a:gridCol>
              </a:tblGrid>
              <a:tr h="342900">
                <a:tc>
                  <a:txBody>
                    <a:bodyPr/>
                    <a:lstStyle/>
                    <a:p>
                      <a:pPr algn="l" fontAlgn="base">
                        <a:lnSpc>
                          <a:spcPts val="2400"/>
                        </a:lnSpc>
                        <a:buNone/>
                      </a:pPr>
                      <a:r>
                        <a:rPr lang="en-AU" sz="2000" b="1" i="0" u="none" strike="noStrike" kern="1200" noProof="0">
                          <a:solidFill>
                            <a:srgbClr val="000066"/>
                          </a:solidFill>
                          <a:effectLst/>
                          <a:latin typeface="Corbel" panose="020B0503020204020204" pitchFamily="34" charset="0"/>
                          <a:ea typeface="+mn-ea"/>
                          <a:cs typeface="+mn-cs"/>
                        </a:rPr>
                        <a:t>Items 5A to 5E: Proposed issue of Equity Securities to Directors​ (continued)</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3989171405"/>
                  </a:ext>
                </a:extLst>
              </a:tr>
              <a:tr h="1400175">
                <a:tc>
                  <a:txBody>
                    <a:bodyPr/>
                    <a:lstStyle/>
                    <a:p>
                      <a:pPr algn="l" rtl="0" fontAlgn="base">
                        <a:lnSpc>
                          <a:spcPts val="1650"/>
                        </a:lnSpc>
                        <a:buNone/>
                      </a:pPr>
                      <a:r>
                        <a:rPr lang="en-AU" sz="1400" b="1" i="0" u="none" strike="noStrike" noProof="0">
                          <a:solidFill>
                            <a:srgbClr val="000066"/>
                          </a:solidFill>
                          <a:effectLst/>
                          <a:latin typeface="Corbel" panose="020B0503020204020204" pitchFamily="34" charset="0"/>
                        </a:rPr>
                        <a:t>Item 5D</a:t>
                      </a:r>
                      <a:r>
                        <a:rPr lang="en-AU" sz="1400" b="0" i="0" noProof="0">
                          <a:solidFill>
                            <a:srgbClr val="000066"/>
                          </a:solidFill>
                          <a:effectLst/>
                          <a:latin typeface="Corbel" panose="020B0503020204020204" pitchFamily="34" charset="0"/>
                        </a:rPr>
                        <a:t>​</a:t>
                      </a:r>
                      <a:endParaRPr lang="en-AU" b="0" i="0" noProof="0">
                        <a:solidFill>
                          <a:srgbClr val="000066"/>
                        </a:solidFill>
                        <a:effectLst/>
                        <a:latin typeface="Corbel" panose="020B0503020204020204" pitchFamily="34" charset="0"/>
                      </a:endParaRPr>
                    </a:p>
                    <a:p>
                      <a:pPr algn="l" rtl="0" fontAlgn="base">
                        <a:lnSpc>
                          <a:spcPts val="1650"/>
                        </a:lnSpc>
                        <a:buNone/>
                      </a:pPr>
                      <a:r>
                        <a:rPr lang="en-AU" sz="1400" b="0" i="0" u="none" strike="noStrike" noProof="0">
                          <a:solidFill>
                            <a:srgbClr val="000066"/>
                          </a:solidFill>
                          <a:effectLst/>
                          <a:latin typeface="Corbel" panose="020B0503020204020204" pitchFamily="34" charset="0"/>
                        </a:rPr>
                        <a:t>To consider, and if thought fit, to pass, the following as an </a:t>
                      </a:r>
                      <a:r>
                        <a:rPr lang="en-AU" sz="1400" b="1" i="0" u="none" strike="noStrike" noProof="0">
                          <a:solidFill>
                            <a:srgbClr val="000066"/>
                          </a:solidFill>
                          <a:effectLst/>
                          <a:latin typeface="Corbel" panose="020B0503020204020204" pitchFamily="34" charset="0"/>
                        </a:rPr>
                        <a:t>ordinary</a:t>
                      </a:r>
                      <a:r>
                        <a:rPr lang="en-AU" sz="1400" b="0" i="0" u="none" strike="noStrike" noProof="0">
                          <a:solidFill>
                            <a:srgbClr val="000066"/>
                          </a:solidFill>
                          <a:effectLst/>
                          <a:latin typeface="Corbel" panose="020B0503020204020204" pitchFamily="34" charset="0"/>
                        </a:rPr>
                        <a:t> resolution: </a:t>
                      </a:r>
                      <a:r>
                        <a:rPr lang="en-AU" sz="1400" b="0" i="0" noProof="0">
                          <a:solidFill>
                            <a:srgbClr val="000066"/>
                          </a:solidFill>
                          <a:effectLst/>
                          <a:latin typeface="Corbel" panose="020B0503020204020204" pitchFamily="34" charset="0"/>
                        </a:rPr>
                        <a:t>​</a:t>
                      </a:r>
                    </a:p>
                    <a:p>
                      <a:pPr algn="l" rtl="0" fontAlgn="base">
                        <a:lnSpc>
                          <a:spcPts val="1650"/>
                        </a:lnSpc>
                        <a:buNone/>
                      </a:pPr>
                      <a:r>
                        <a:rPr lang="en-AU" sz="1400" b="0" i="0" u="none" strike="noStrike" noProof="0">
                          <a:solidFill>
                            <a:srgbClr val="000066"/>
                          </a:solidFill>
                          <a:effectLst/>
                          <a:latin typeface="Corbel" panose="020B0503020204020204" pitchFamily="34" charset="0"/>
                        </a:rPr>
                        <a:t>“That, for the purposes of Listing Rule 10.14 and for all other purposes, Shareholders approve the proposed issue of 129,280 Restricted Stock Units to </a:t>
                      </a:r>
                      <a:r>
                        <a:rPr lang="en-AU" sz="1400" b="1" i="0" u="none" strike="noStrike" noProof="0">
                          <a:solidFill>
                            <a:srgbClr val="000066"/>
                          </a:solidFill>
                          <a:effectLst/>
                          <a:latin typeface="Corbel" panose="020B0503020204020204" pitchFamily="34" charset="0"/>
                        </a:rPr>
                        <a:t>Dr Robert A. Figlin </a:t>
                      </a:r>
                      <a:r>
                        <a:rPr lang="en-AU" sz="1400" b="0" i="0" u="none" strike="noStrike" noProof="0">
                          <a:solidFill>
                            <a:srgbClr val="000066"/>
                          </a:solidFill>
                          <a:effectLst/>
                          <a:latin typeface="Corbel" panose="020B0503020204020204" pitchFamily="34" charset="0"/>
                        </a:rPr>
                        <a:t>(or his nominee) under the Incentive Plan on the terms and conditions set out in the Explanatory Statement.” </a:t>
                      </a:r>
                      <a:endParaRPr lang="en-AU" sz="1400" b="0" i="0" noProof="0">
                        <a:solidFill>
                          <a:srgbClr val="000066"/>
                        </a:solidFill>
                        <a:effectLst/>
                        <a:latin typeface="Corbel" panose="020B0503020204020204" pitchFamily="34" charset="0"/>
                      </a:endParaRPr>
                    </a:p>
                    <a:p>
                      <a:pPr algn="l" rtl="0" fontAlgn="base">
                        <a:lnSpc>
                          <a:spcPts val="1650"/>
                        </a:lnSpc>
                        <a:buNone/>
                      </a:pPr>
                      <a:endParaRPr lang="en-AU" sz="800"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748304846"/>
                  </a:ext>
                </a:extLst>
              </a:tr>
              <a:tr h="1400175">
                <a:tc>
                  <a:txBody>
                    <a:bodyPr/>
                    <a:lstStyle/>
                    <a:p>
                      <a:pPr algn="l" rtl="0" fontAlgn="base">
                        <a:lnSpc>
                          <a:spcPts val="1650"/>
                        </a:lnSpc>
                        <a:buNone/>
                      </a:pPr>
                      <a:r>
                        <a:rPr lang="en-AU" sz="1400" b="1" i="0" u="none" strike="noStrike" noProof="0">
                          <a:solidFill>
                            <a:srgbClr val="000066"/>
                          </a:solidFill>
                          <a:effectLst/>
                          <a:latin typeface="Corbel" panose="020B0503020204020204" pitchFamily="34" charset="0"/>
                        </a:rPr>
                        <a:t>Item 5E</a:t>
                      </a:r>
                      <a:r>
                        <a:rPr lang="en-AU" sz="1400" b="0" i="0" noProof="0">
                          <a:solidFill>
                            <a:srgbClr val="000066"/>
                          </a:solidFill>
                          <a:effectLst/>
                          <a:latin typeface="Corbel" panose="020B0503020204020204" pitchFamily="34" charset="0"/>
                        </a:rPr>
                        <a:t>​</a:t>
                      </a:r>
                      <a:endParaRPr lang="en-AU" b="0" i="0" noProof="0">
                        <a:solidFill>
                          <a:srgbClr val="000066"/>
                        </a:solidFill>
                        <a:effectLst/>
                        <a:latin typeface="Corbel" panose="020B0503020204020204" pitchFamily="34" charset="0"/>
                      </a:endParaRPr>
                    </a:p>
                    <a:p>
                      <a:pPr algn="l" rtl="0" fontAlgn="base">
                        <a:lnSpc>
                          <a:spcPts val="1650"/>
                        </a:lnSpc>
                        <a:buNone/>
                      </a:pPr>
                      <a:r>
                        <a:rPr lang="en-AU" sz="1400" b="0" i="0" u="none" strike="noStrike" noProof="0">
                          <a:solidFill>
                            <a:srgbClr val="000066"/>
                          </a:solidFill>
                          <a:effectLst/>
                          <a:latin typeface="Corbel" panose="020B0503020204020204" pitchFamily="34" charset="0"/>
                        </a:rPr>
                        <a:t>To consider, and if thought fit, to pass, the following as an </a:t>
                      </a:r>
                      <a:r>
                        <a:rPr lang="en-AU" sz="1400" b="1" i="0" u="none" strike="noStrike" noProof="0">
                          <a:solidFill>
                            <a:srgbClr val="000066"/>
                          </a:solidFill>
                          <a:effectLst/>
                          <a:latin typeface="Corbel" panose="020B0503020204020204" pitchFamily="34" charset="0"/>
                        </a:rPr>
                        <a:t>ordinary</a:t>
                      </a:r>
                      <a:r>
                        <a:rPr lang="en-AU" sz="1400" b="0" i="0" u="none" strike="noStrike" noProof="0">
                          <a:solidFill>
                            <a:srgbClr val="000066"/>
                          </a:solidFill>
                          <a:effectLst/>
                          <a:latin typeface="Corbel" panose="020B0503020204020204" pitchFamily="34" charset="0"/>
                        </a:rPr>
                        <a:t> resolution: </a:t>
                      </a:r>
                      <a:r>
                        <a:rPr lang="en-AU" sz="1400" b="0" i="0" noProof="0">
                          <a:solidFill>
                            <a:srgbClr val="000066"/>
                          </a:solidFill>
                          <a:effectLst/>
                          <a:latin typeface="Corbel" panose="020B0503020204020204" pitchFamily="34" charset="0"/>
                        </a:rPr>
                        <a:t>​</a:t>
                      </a:r>
                    </a:p>
                    <a:p>
                      <a:pPr algn="l" rtl="0" fontAlgn="base">
                        <a:lnSpc>
                          <a:spcPts val="1650"/>
                        </a:lnSpc>
                        <a:buNone/>
                      </a:pPr>
                      <a:r>
                        <a:rPr lang="en-AU" sz="1400" b="0" i="0" u="none" strike="noStrike" noProof="0">
                          <a:solidFill>
                            <a:srgbClr val="000066"/>
                          </a:solidFill>
                          <a:effectLst/>
                          <a:latin typeface="Corbel" panose="020B0503020204020204" pitchFamily="34" charset="0"/>
                        </a:rPr>
                        <a:t>“That, for the purposes of Listing Rule 10.14 and for all other purposes, Shareholders approve the proposed issue of 129,280 Restricted Stock Units to </a:t>
                      </a:r>
                      <a:r>
                        <a:rPr lang="en-AU" sz="1400" b="1" i="0" u="none" strike="noStrike" noProof="0">
                          <a:solidFill>
                            <a:srgbClr val="000066"/>
                          </a:solidFill>
                          <a:effectLst/>
                          <a:latin typeface="Corbel" panose="020B0503020204020204" pitchFamily="34" charset="0"/>
                        </a:rPr>
                        <a:t>Dr Geraldine McGinty </a:t>
                      </a:r>
                      <a:r>
                        <a:rPr lang="en-AU" sz="1400" b="0" i="0" u="none" strike="noStrike" noProof="0">
                          <a:solidFill>
                            <a:srgbClr val="000066"/>
                          </a:solidFill>
                          <a:effectLst/>
                          <a:latin typeface="Corbel" panose="020B0503020204020204" pitchFamily="34" charset="0"/>
                        </a:rPr>
                        <a:t>(or her nominee) under the Incentive Plan on the terms and conditions set out in the Explanatory Statement.”</a:t>
                      </a:r>
                      <a:endParaRPr lang="en-AU" sz="1400" b="0" i="0" noProof="0">
                        <a:solidFill>
                          <a:srgbClr val="000066"/>
                        </a:solidFill>
                        <a:effectLst/>
                        <a:latin typeface="Corbel" panose="020B0503020204020204" pitchFamily="34" charset="0"/>
                      </a:endParaRPr>
                    </a:p>
                    <a:p>
                      <a:pPr algn="l" rtl="0" fontAlgn="base">
                        <a:lnSpc>
                          <a:spcPts val="1650"/>
                        </a:lnSpc>
                        <a:buNone/>
                      </a:pPr>
                      <a:endParaRPr lang="en-AU" sz="800"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4160396007"/>
                  </a:ext>
                </a:extLst>
              </a:tr>
            </a:tbl>
          </a:graphicData>
        </a:graphic>
      </p:graphicFrame>
      <p:pic>
        <p:nvPicPr>
          <p:cNvPr id="4" name="Picture 3">
            <a:extLst>
              <a:ext uri="{FF2B5EF4-FFF2-40B4-BE49-F238E27FC236}">
                <a16:creationId xmlns:a16="http://schemas.microsoft.com/office/drawing/2014/main" id="{9AF06DC0-E511-A8ED-9EB9-B76FC0CE086B}"/>
              </a:ext>
            </a:extLst>
          </p:cNvPr>
          <p:cNvPicPr>
            <a:picLocks noChangeAspect="1"/>
          </p:cNvPicPr>
          <p:nvPr/>
        </p:nvPicPr>
        <p:blipFill>
          <a:blip r:embed="rId6"/>
          <a:stretch>
            <a:fillRect/>
          </a:stretch>
        </p:blipFill>
        <p:spPr>
          <a:xfrm>
            <a:off x="10777444" y="770579"/>
            <a:ext cx="1343212" cy="323895"/>
          </a:xfrm>
          <a:prstGeom prst="rect">
            <a:avLst/>
          </a:prstGeom>
        </p:spPr>
      </p:pic>
      <p:sp>
        <p:nvSpPr>
          <p:cNvPr id="2" name="Footer Placeholder 5">
            <a:extLst>
              <a:ext uri="{FF2B5EF4-FFF2-40B4-BE49-F238E27FC236}">
                <a16:creationId xmlns:a16="http://schemas.microsoft.com/office/drawing/2014/main" id="{462B1A36-B0A0-4B17-73C6-C1B0E68ACF45}"/>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0" name="Title 2">
            <a:extLst>
              <a:ext uri="{FF2B5EF4-FFF2-40B4-BE49-F238E27FC236}">
                <a16:creationId xmlns:a16="http://schemas.microsoft.com/office/drawing/2014/main" id="{E4BC5F1F-95D1-80F1-B69F-9E4743A94F7E}"/>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lvl="0">
              <a:defRPr/>
            </a:pPr>
            <a:r>
              <a:rPr lang="en-AU" noProof="0">
                <a:solidFill>
                  <a:sysClr val="window" lastClr="FFFFFF"/>
                </a:solidFill>
                <a:latin typeface="Corbel" panose="020B0503020204020204" pitchFamily="34" charset="0"/>
              </a:rPr>
              <a:t>   Formal Business</a:t>
            </a:r>
          </a:p>
        </p:txBody>
      </p:sp>
      <p:graphicFrame>
        <p:nvGraphicFramePr>
          <p:cNvPr id="6" name="Table 5">
            <a:extLst>
              <a:ext uri="{FF2B5EF4-FFF2-40B4-BE49-F238E27FC236}">
                <a16:creationId xmlns:a16="http://schemas.microsoft.com/office/drawing/2014/main" id="{71ECA067-EE08-5947-84F9-109400BC5AF9}"/>
              </a:ext>
            </a:extLst>
          </p:cNvPr>
          <p:cNvGraphicFramePr>
            <a:graphicFrameLocks noGrp="1"/>
          </p:cNvGraphicFramePr>
          <p:nvPr>
            <p:extLst>
              <p:ext uri="{D42A27DB-BD31-4B8C-83A1-F6EECF244321}">
                <p14:modId xmlns:p14="http://schemas.microsoft.com/office/powerpoint/2010/main" val="566194106"/>
              </p:ext>
            </p:extLst>
          </p:nvPr>
        </p:nvGraphicFramePr>
        <p:xfrm>
          <a:off x="6877903" y="3607149"/>
          <a:ext cx="4878064" cy="1349820"/>
        </p:xfrm>
        <a:graphic>
          <a:graphicData uri="http://schemas.openxmlformats.org/drawingml/2006/table">
            <a:tbl>
              <a:tblPr/>
              <a:tblGrid>
                <a:gridCol w="1193569">
                  <a:extLst>
                    <a:ext uri="{9D8B030D-6E8A-4147-A177-3AD203B41FA5}">
                      <a16:colId xmlns:a16="http://schemas.microsoft.com/office/drawing/2014/main" val="4175317279"/>
                    </a:ext>
                  </a:extLst>
                </a:gridCol>
                <a:gridCol w="1228165">
                  <a:extLst>
                    <a:ext uri="{9D8B030D-6E8A-4147-A177-3AD203B41FA5}">
                      <a16:colId xmlns:a16="http://schemas.microsoft.com/office/drawing/2014/main" val="232182007"/>
                    </a:ext>
                  </a:extLst>
                </a:gridCol>
                <a:gridCol w="1228165">
                  <a:extLst>
                    <a:ext uri="{9D8B030D-6E8A-4147-A177-3AD203B41FA5}">
                      <a16:colId xmlns:a16="http://schemas.microsoft.com/office/drawing/2014/main" val="2265480100"/>
                    </a:ext>
                  </a:extLst>
                </a:gridCol>
                <a:gridCol w="1228165">
                  <a:extLst>
                    <a:ext uri="{9D8B030D-6E8A-4147-A177-3AD203B41FA5}">
                      <a16:colId xmlns:a16="http://schemas.microsoft.com/office/drawing/2014/main" val="663640429"/>
                    </a:ext>
                  </a:extLst>
                </a:gridCol>
              </a:tblGrid>
              <a:tr h="428625">
                <a:tc>
                  <a:txBody>
                    <a:bodyPr/>
                    <a:lstStyle/>
                    <a:p>
                      <a:pPr algn="ctr" fontAlgn="base">
                        <a:lnSpc>
                          <a:spcPts val="2175"/>
                        </a:lnSpc>
                        <a:buNone/>
                      </a:pPr>
                      <a:r>
                        <a:rPr lang="en-AU" sz="1400" b="1" i="0" noProof="0">
                          <a:solidFill>
                            <a:srgbClr val="FFFFFF"/>
                          </a:solidFill>
                          <a:effectLst/>
                          <a:latin typeface="Calibri" panose="020F0502020204030204" pitchFamily="34" charset="0"/>
                        </a:rPr>
                        <a:t>In Favour​</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panose="020F0502020204030204" pitchFamily="34" charset="0"/>
                        </a:rPr>
                        <a:t>Against​</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panose="020F0502020204030204" pitchFamily="34" charset="0"/>
                        </a:rPr>
                        <a:t>Proxy Discretion​</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panose="020F0502020204030204" pitchFamily="34" charset="0"/>
                        </a:rPr>
                        <a:t>Abstain​</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extLst>
                  <a:ext uri="{0D108BD9-81ED-4DB2-BD59-A6C34878D82A}">
                    <a16:rowId xmlns:a16="http://schemas.microsoft.com/office/drawing/2014/main" val="3905049949"/>
                  </a:ext>
                </a:extLst>
              </a:tr>
              <a:tr h="361950">
                <a:tc>
                  <a:txBody>
                    <a:bodyPr/>
                    <a:lstStyle/>
                    <a:p>
                      <a:pPr algn="ctr" fontAlgn="base">
                        <a:lnSpc>
                          <a:spcPts val="2175"/>
                        </a:lnSpc>
                        <a:buNone/>
                      </a:pPr>
                      <a:r>
                        <a:rPr lang="en-AU" sz="1400" b="0" i="0" noProof="0">
                          <a:solidFill>
                            <a:srgbClr val="000000"/>
                          </a:solidFill>
                          <a:effectLst/>
                          <a:latin typeface="Calibri"/>
                        </a:rPr>
                        <a:t>22,352,824</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4,755,320​</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7,136,948​</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lvl="0" algn="ctr">
                        <a:lnSpc>
                          <a:spcPts val="2175"/>
                        </a:lnSpc>
                        <a:buNone/>
                      </a:pPr>
                      <a:r>
                        <a:rPr lang="en-AU" sz="1400" b="0" i="0" noProof="0">
                          <a:solidFill>
                            <a:srgbClr val="000000"/>
                          </a:solidFill>
                          <a:effectLst/>
                          <a:latin typeface="Calibri"/>
                        </a:rPr>
                        <a:t>1,330,688</a:t>
                      </a:r>
                      <a:endParaRPr lang="en-US"/>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extLst>
                  <a:ext uri="{0D108BD9-81ED-4DB2-BD59-A6C34878D82A}">
                    <a16:rowId xmlns:a16="http://schemas.microsoft.com/office/drawing/2014/main" val="1987799258"/>
                  </a:ext>
                </a:extLst>
              </a:tr>
              <a:tr h="361950">
                <a:tc>
                  <a:txBody>
                    <a:bodyPr/>
                    <a:lstStyle/>
                    <a:p>
                      <a:pPr algn="ctr" fontAlgn="base">
                        <a:lnSpc>
                          <a:spcPts val="2175"/>
                        </a:lnSpc>
                        <a:buNone/>
                      </a:pPr>
                      <a:r>
                        <a:rPr lang="en-AU" sz="1400" b="0" i="0" noProof="0">
                          <a:solidFill>
                            <a:srgbClr val="000000"/>
                          </a:solidFill>
                          <a:effectLst/>
                          <a:latin typeface="Calibri"/>
                        </a:rPr>
                        <a:t>65.27%​</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13.89%​</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20.84%​</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auto">
                        <a:lnSpc>
                          <a:spcPts val="2175"/>
                        </a:lnSpc>
                        <a:buNone/>
                      </a:pPr>
                      <a:r>
                        <a:rPr lang="en-AU" sz="1400" b="0" i="0" noProof="0">
                          <a:solidFill>
                            <a:srgbClr val="000000"/>
                          </a:solidFill>
                          <a:effectLst/>
                          <a:latin typeface="Calibri"/>
                        </a:rPr>
                        <a:t>​</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extLst>
                  <a:ext uri="{0D108BD9-81ED-4DB2-BD59-A6C34878D82A}">
                    <a16:rowId xmlns:a16="http://schemas.microsoft.com/office/drawing/2014/main" val="2082020565"/>
                  </a:ext>
                </a:extLst>
              </a:tr>
            </a:tbl>
          </a:graphicData>
        </a:graphic>
      </p:graphicFrame>
      <p:graphicFrame>
        <p:nvGraphicFramePr>
          <p:cNvPr id="8" name="Table 7">
            <a:extLst>
              <a:ext uri="{FF2B5EF4-FFF2-40B4-BE49-F238E27FC236}">
                <a16:creationId xmlns:a16="http://schemas.microsoft.com/office/drawing/2014/main" id="{7CB6BE47-C5D7-67BC-C586-44017F47A55A}"/>
              </a:ext>
            </a:extLst>
          </p:cNvPr>
          <p:cNvGraphicFramePr>
            <a:graphicFrameLocks noGrp="1"/>
          </p:cNvGraphicFramePr>
          <p:nvPr>
            <p:extLst>
              <p:ext uri="{D42A27DB-BD31-4B8C-83A1-F6EECF244321}">
                <p14:modId xmlns:p14="http://schemas.microsoft.com/office/powerpoint/2010/main" val="1769670175"/>
              </p:ext>
            </p:extLst>
          </p:nvPr>
        </p:nvGraphicFramePr>
        <p:xfrm>
          <a:off x="6877903" y="2044128"/>
          <a:ext cx="4878064" cy="1351217"/>
        </p:xfrm>
        <a:graphic>
          <a:graphicData uri="http://schemas.openxmlformats.org/drawingml/2006/table">
            <a:tbl>
              <a:tblPr/>
              <a:tblGrid>
                <a:gridCol w="1193569">
                  <a:extLst>
                    <a:ext uri="{9D8B030D-6E8A-4147-A177-3AD203B41FA5}">
                      <a16:colId xmlns:a16="http://schemas.microsoft.com/office/drawing/2014/main" val="4175317279"/>
                    </a:ext>
                  </a:extLst>
                </a:gridCol>
                <a:gridCol w="1228165">
                  <a:extLst>
                    <a:ext uri="{9D8B030D-6E8A-4147-A177-3AD203B41FA5}">
                      <a16:colId xmlns:a16="http://schemas.microsoft.com/office/drawing/2014/main" val="232182007"/>
                    </a:ext>
                  </a:extLst>
                </a:gridCol>
                <a:gridCol w="1228165">
                  <a:extLst>
                    <a:ext uri="{9D8B030D-6E8A-4147-A177-3AD203B41FA5}">
                      <a16:colId xmlns:a16="http://schemas.microsoft.com/office/drawing/2014/main" val="2265480100"/>
                    </a:ext>
                  </a:extLst>
                </a:gridCol>
                <a:gridCol w="1228165">
                  <a:extLst>
                    <a:ext uri="{9D8B030D-6E8A-4147-A177-3AD203B41FA5}">
                      <a16:colId xmlns:a16="http://schemas.microsoft.com/office/drawing/2014/main" val="663640429"/>
                    </a:ext>
                  </a:extLst>
                </a:gridCol>
              </a:tblGrid>
              <a:tr h="428625">
                <a:tc>
                  <a:txBody>
                    <a:bodyPr/>
                    <a:lstStyle/>
                    <a:p>
                      <a:pPr algn="ctr" fontAlgn="base">
                        <a:lnSpc>
                          <a:spcPts val="2175"/>
                        </a:lnSpc>
                        <a:buNone/>
                      </a:pPr>
                      <a:r>
                        <a:rPr lang="en-AU" sz="1400" b="1" i="0" noProof="0">
                          <a:solidFill>
                            <a:srgbClr val="FFFFFF"/>
                          </a:solidFill>
                          <a:effectLst/>
                          <a:latin typeface="Calibri"/>
                        </a:rPr>
                        <a:t>In Favour​</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Against​</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Proxy Discretion​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Abstain​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extLst>
                  <a:ext uri="{0D108BD9-81ED-4DB2-BD59-A6C34878D82A}">
                    <a16:rowId xmlns:a16="http://schemas.microsoft.com/office/drawing/2014/main" val="3905049949"/>
                  </a:ext>
                </a:extLst>
              </a:tr>
              <a:tr h="361950">
                <a:tc>
                  <a:txBody>
                    <a:bodyPr/>
                    <a:lstStyle/>
                    <a:p>
                      <a:pPr algn="ctr" fontAlgn="base">
                        <a:lnSpc>
                          <a:spcPts val="2175"/>
                        </a:lnSpc>
                        <a:buNone/>
                      </a:pPr>
                      <a:r>
                        <a:rPr lang="en-AU" sz="1400" b="0" i="0" noProof="0">
                          <a:solidFill>
                            <a:srgbClr val="000000"/>
                          </a:solidFill>
                          <a:effectLst/>
                          <a:latin typeface="Calibri"/>
                        </a:rPr>
                        <a:t>22,362,180</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4,755,320</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lvl="0" algn="ctr">
                        <a:lnSpc>
                          <a:spcPts val="2175"/>
                        </a:lnSpc>
                        <a:buNone/>
                      </a:pPr>
                      <a:r>
                        <a:rPr lang="en-AU" sz="1400" b="0" i="0" noProof="0">
                          <a:solidFill>
                            <a:srgbClr val="000000"/>
                          </a:solidFill>
                          <a:effectLst/>
                          <a:latin typeface="Calibri"/>
                        </a:rPr>
                        <a:t>7,127,592</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1,330,688</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extLst>
                  <a:ext uri="{0D108BD9-81ED-4DB2-BD59-A6C34878D82A}">
                    <a16:rowId xmlns:a16="http://schemas.microsoft.com/office/drawing/2014/main" val="1987799258"/>
                  </a:ext>
                </a:extLst>
              </a:tr>
              <a:tr h="361950">
                <a:tc>
                  <a:txBody>
                    <a:bodyPr/>
                    <a:lstStyle/>
                    <a:p>
                      <a:pPr algn="ctr" fontAlgn="base">
                        <a:lnSpc>
                          <a:spcPts val="2175"/>
                        </a:lnSpc>
                        <a:buNone/>
                      </a:pPr>
                      <a:r>
                        <a:rPr lang="en-AU" sz="1400" b="0" i="0" noProof="0">
                          <a:solidFill>
                            <a:srgbClr val="000000"/>
                          </a:solidFill>
                          <a:effectLst/>
                          <a:latin typeface="Calibri"/>
                        </a:rPr>
                        <a:t>65.30%​</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13.89%​</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20.81%​</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auto">
                        <a:lnSpc>
                          <a:spcPts val="2175"/>
                        </a:lnSpc>
                        <a:buNone/>
                      </a:pPr>
                      <a:r>
                        <a:rPr lang="en-AU" sz="1400" b="0" i="0" noProof="0">
                          <a:solidFill>
                            <a:srgbClr val="000000"/>
                          </a:solidFill>
                          <a:effectLst/>
                          <a:latin typeface="Calibri"/>
                        </a:rPr>
                        <a:t>​</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extLst>
                  <a:ext uri="{0D108BD9-81ED-4DB2-BD59-A6C34878D82A}">
                    <a16:rowId xmlns:a16="http://schemas.microsoft.com/office/drawing/2014/main" val="2082020565"/>
                  </a:ext>
                </a:extLst>
              </a:tr>
            </a:tbl>
          </a:graphicData>
        </a:graphic>
      </p:graphicFrame>
      <p:graphicFrame>
        <p:nvGraphicFramePr>
          <p:cNvPr id="5" name="Table 4">
            <a:extLst>
              <a:ext uri="{FF2B5EF4-FFF2-40B4-BE49-F238E27FC236}">
                <a16:creationId xmlns:a16="http://schemas.microsoft.com/office/drawing/2014/main" id="{E703E6A1-A434-D551-81C9-AA0619FC1267}"/>
              </a:ext>
            </a:extLst>
          </p:cNvPr>
          <p:cNvGraphicFramePr>
            <a:graphicFrameLocks noGrp="1"/>
          </p:cNvGraphicFramePr>
          <p:nvPr>
            <p:extLst>
              <p:ext uri="{D42A27DB-BD31-4B8C-83A1-F6EECF244321}">
                <p14:modId xmlns:p14="http://schemas.microsoft.com/office/powerpoint/2010/main" val="4030841639"/>
              </p:ext>
            </p:extLst>
          </p:nvPr>
        </p:nvGraphicFramePr>
        <p:xfrm>
          <a:off x="110999" y="5231996"/>
          <a:ext cx="11644967" cy="1158240"/>
        </p:xfrm>
        <a:graphic>
          <a:graphicData uri="http://schemas.openxmlformats.org/drawingml/2006/table">
            <a:tbl>
              <a:tblPr/>
              <a:tblGrid>
                <a:gridCol w="11644967">
                  <a:extLst>
                    <a:ext uri="{9D8B030D-6E8A-4147-A177-3AD203B41FA5}">
                      <a16:colId xmlns:a16="http://schemas.microsoft.com/office/drawing/2014/main" val="1654882722"/>
                    </a:ext>
                  </a:extLst>
                </a:gridCol>
              </a:tblGrid>
              <a:tr h="1073554">
                <a:tc>
                  <a:txBody>
                    <a:bodyPr/>
                    <a:lstStyle/>
                    <a:p>
                      <a:pPr algn="l" fontAlgn="base">
                        <a:lnSpc>
                          <a:spcPct val="100000"/>
                        </a:lnSpc>
                        <a:buNone/>
                      </a:pPr>
                      <a:r>
                        <a:rPr lang="en-AU" sz="1400" b="1" i="0" u="none" strike="noStrike" noProof="0">
                          <a:solidFill>
                            <a:srgbClr val="000066"/>
                          </a:solidFill>
                          <a:effectLst/>
                          <a:latin typeface="Corbel" panose="020B0503020204020204" pitchFamily="34" charset="0"/>
                        </a:rPr>
                        <a:t>Further Information:</a:t>
                      </a:r>
                      <a:r>
                        <a:rPr lang="en-AU" sz="1400" b="1" i="0" noProof="0">
                          <a:solidFill>
                            <a:srgbClr val="000066"/>
                          </a:solidFill>
                          <a:effectLst/>
                          <a:latin typeface="Corbel" panose="020B0503020204020204" pitchFamily="34" charset="0"/>
                        </a:rPr>
                        <a:t>​</a:t>
                      </a:r>
                    </a:p>
                    <a:p>
                      <a:pPr marL="285750" indent="-285750" algn="l" rtl="0" fontAlgn="base">
                        <a:buFont typeface="Arial" panose="020B0604020202020204" pitchFamily="34" charset="0"/>
                        <a:buChar char="•"/>
                      </a:pPr>
                      <a:r>
                        <a:rPr lang="en-AU" sz="1400" b="0" i="0" u="none" strike="noStrike" noProof="0">
                          <a:solidFill>
                            <a:srgbClr val="000066"/>
                          </a:solidFill>
                          <a:effectLst/>
                          <a:latin typeface="Corbel" panose="020B0503020204020204" pitchFamily="34" charset="0"/>
                        </a:rPr>
                        <a:t>As the Board (excluding the CEO) have an interest in the matter, the Board has declined to make a recommendation with respect to voting on item 5A – 5E (inclusive) </a:t>
                      </a:r>
                      <a:r>
                        <a:rPr lang="en-AU" sz="1400" b="0" i="0" noProof="0">
                          <a:solidFill>
                            <a:srgbClr val="000066"/>
                          </a:solidFill>
                          <a:effectLst/>
                          <a:latin typeface="Corbel" panose="020B0503020204020204" pitchFamily="34" charset="0"/>
                        </a:rPr>
                        <a:t>​</a:t>
                      </a:r>
                    </a:p>
                    <a:p>
                      <a:pPr marL="285750" indent="-285750" algn="l" rtl="0" fontAlgn="base">
                        <a:buFont typeface="Arial" panose="020B0604020202020204" pitchFamily="34" charset="0"/>
                        <a:buChar char="•"/>
                      </a:pPr>
                      <a:r>
                        <a:rPr lang="en-AU" sz="1400" b="0" i="0" u="none" strike="noStrike" noProof="0">
                          <a:solidFill>
                            <a:srgbClr val="000066"/>
                          </a:solidFill>
                          <a:effectLst/>
                          <a:latin typeface="Corbel" panose="020B0503020204020204" pitchFamily="34" charset="0"/>
                        </a:rPr>
                        <a:t>The Chair of the meeting intends to vote undirected proxies in favour of the Item.</a:t>
                      </a:r>
                      <a:r>
                        <a:rPr lang="en-AU" sz="1400" b="0" i="0" noProof="0">
                          <a:solidFill>
                            <a:srgbClr val="000066"/>
                          </a:solidFill>
                          <a:effectLst/>
                          <a:latin typeface="Corbel" panose="020B0503020204020204" pitchFamily="34" charset="0"/>
                        </a:rPr>
                        <a:t>​</a:t>
                      </a:r>
                    </a:p>
                    <a:p>
                      <a:pPr marL="285750" indent="-285750" algn="l" rtl="0" fontAlgn="base">
                        <a:buFont typeface="Arial" panose="020B0604020202020204" pitchFamily="34" charset="0"/>
                        <a:buChar char="•"/>
                      </a:pPr>
                      <a:r>
                        <a:rPr lang="en-AU" sz="1400" b="0" i="0" u="none" strike="noStrike" noProof="0">
                          <a:solidFill>
                            <a:srgbClr val="000066"/>
                          </a:solidFill>
                          <a:effectLst/>
                          <a:latin typeface="Corbel" panose="020B0503020204020204" pitchFamily="34" charset="0"/>
                        </a:rPr>
                        <a:t>The voting exclusion for this item is as disclosed in the Notice of Meeting. </a:t>
                      </a:r>
                      <a:endParaRPr lang="en-AU" sz="1400" b="0" i="0" noProof="0">
                        <a:solidFill>
                          <a:srgbClr val="000066"/>
                        </a:solidFill>
                        <a:effectLst/>
                        <a:latin typeface="Corbel" panose="020B0503020204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2924372027"/>
                  </a:ext>
                </a:extLst>
              </a:tr>
            </a:tbl>
          </a:graphicData>
        </a:graphic>
      </p:graphicFrame>
    </p:spTree>
    <p:extLst>
      <p:ext uri="{BB962C8B-B14F-4D97-AF65-F5344CB8AC3E}">
        <p14:creationId xmlns:p14="http://schemas.microsoft.com/office/powerpoint/2010/main" val="19683720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1EB02-A232-8556-FA99-AD5FEDC0D157}"/>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ABD94D0-2E35-2DCC-1701-2F8B9011097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think-cell data - do not delete" hidden="1">
                        <a:extLst>
                          <a:ext uri="{FF2B5EF4-FFF2-40B4-BE49-F238E27FC236}">
                            <a16:creationId xmlns:a16="http://schemas.microsoft.com/office/drawing/2014/main" id="{FABD94D0-2E35-2DCC-1701-2F8B9011097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7" name="Table 6">
            <a:extLst>
              <a:ext uri="{FF2B5EF4-FFF2-40B4-BE49-F238E27FC236}">
                <a16:creationId xmlns:a16="http://schemas.microsoft.com/office/drawing/2014/main" id="{EF302664-77E1-0395-D2CE-381AD76BD7AC}"/>
              </a:ext>
            </a:extLst>
          </p:cNvPr>
          <p:cNvGraphicFramePr>
            <a:graphicFrameLocks noGrp="1"/>
          </p:cNvGraphicFramePr>
          <p:nvPr>
            <p:extLst>
              <p:ext uri="{D42A27DB-BD31-4B8C-83A1-F6EECF244321}">
                <p14:modId xmlns:p14="http://schemas.microsoft.com/office/powerpoint/2010/main" val="1778144012"/>
              </p:ext>
            </p:extLst>
          </p:nvPr>
        </p:nvGraphicFramePr>
        <p:xfrm>
          <a:off x="111001" y="1358265"/>
          <a:ext cx="6556499" cy="5252467"/>
        </p:xfrm>
        <a:graphic>
          <a:graphicData uri="http://schemas.openxmlformats.org/drawingml/2006/table">
            <a:tbl>
              <a:tblPr/>
              <a:tblGrid>
                <a:gridCol w="6556499">
                  <a:extLst>
                    <a:ext uri="{9D8B030D-6E8A-4147-A177-3AD203B41FA5}">
                      <a16:colId xmlns:a16="http://schemas.microsoft.com/office/drawing/2014/main" val="4145062708"/>
                    </a:ext>
                  </a:extLst>
                </a:gridCol>
              </a:tblGrid>
              <a:tr h="342900">
                <a:tc>
                  <a:txBody>
                    <a:bodyPr/>
                    <a:lstStyle/>
                    <a:p>
                      <a:pPr algn="l" fontAlgn="base">
                        <a:lnSpc>
                          <a:spcPts val="2400"/>
                        </a:lnSpc>
                        <a:buNone/>
                      </a:pPr>
                      <a:r>
                        <a:rPr lang="en-AU" sz="2000" b="1" i="0" u="none" strike="noStrike" noProof="0">
                          <a:solidFill>
                            <a:srgbClr val="000066"/>
                          </a:solidFill>
                          <a:effectLst/>
                          <a:latin typeface="Corbel" panose="020B0503020204020204" pitchFamily="34" charset="0"/>
                        </a:rPr>
                        <a:t>Items 6A to 6E: Approval for the proposed issue of securities to Directors in lieu of base directors’ fees</a:t>
                      </a:r>
                      <a:endParaRPr lang="en-AU" b="1"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3989171405"/>
                  </a:ext>
                </a:extLst>
              </a:tr>
              <a:tr h="1400175">
                <a:tc>
                  <a:txBody>
                    <a:bodyPr/>
                    <a:lstStyle/>
                    <a:p>
                      <a:pPr algn="l" rtl="0" fontAlgn="base">
                        <a:lnSpc>
                          <a:spcPts val="1650"/>
                        </a:lnSpc>
                        <a:buNone/>
                      </a:pPr>
                      <a:r>
                        <a:rPr lang="en-AU" sz="1400" b="1" i="0" u="none" strike="noStrike" noProof="0">
                          <a:solidFill>
                            <a:srgbClr val="000066"/>
                          </a:solidFill>
                          <a:effectLst/>
                          <a:latin typeface="Corbel" panose="020B0503020204020204" pitchFamily="34" charset="0"/>
                        </a:rPr>
                        <a:t>Item 6A</a:t>
                      </a:r>
                      <a:r>
                        <a:rPr lang="en-AU" sz="1400" b="0" i="0" noProof="0">
                          <a:solidFill>
                            <a:srgbClr val="000066"/>
                          </a:solidFill>
                          <a:effectLst/>
                          <a:latin typeface="Corbel" panose="020B0503020204020204" pitchFamily="34" charset="0"/>
                        </a:rPr>
                        <a:t>​</a:t>
                      </a:r>
                      <a:endParaRPr lang="en-AU" b="0" i="0" noProof="0">
                        <a:solidFill>
                          <a:srgbClr val="000066"/>
                        </a:solidFill>
                        <a:effectLst/>
                        <a:latin typeface="Corbel" panose="020B0503020204020204" pitchFamily="34" charset="0"/>
                      </a:endParaRPr>
                    </a:p>
                    <a:p>
                      <a:pPr algn="l" rtl="0" fontAlgn="base">
                        <a:lnSpc>
                          <a:spcPts val="1650"/>
                        </a:lnSpc>
                        <a:buNone/>
                      </a:pPr>
                      <a:r>
                        <a:rPr lang="en-AU" sz="1400" b="0" i="0" u="none" strike="noStrike" noProof="0">
                          <a:solidFill>
                            <a:srgbClr val="000066"/>
                          </a:solidFill>
                          <a:effectLst/>
                          <a:latin typeface="Corbel" panose="020B0503020204020204" pitchFamily="34" charset="0"/>
                        </a:rPr>
                        <a:t>To consider, and if thought fit, to pass, the following as an </a:t>
                      </a:r>
                      <a:r>
                        <a:rPr lang="en-AU" sz="1400" b="1" i="0" u="none" strike="noStrike" noProof="0">
                          <a:solidFill>
                            <a:srgbClr val="000066"/>
                          </a:solidFill>
                          <a:effectLst/>
                          <a:latin typeface="Corbel" panose="020B0503020204020204" pitchFamily="34" charset="0"/>
                        </a:rPr>
                        <a:t>ordinary</a:t>
                      </a:r>
                      <a:r>
                        <a:rPr lang="en-AU" sz="1400" b="0" i="0" u="none" strike="noStrike" noProof="0">
                          <a:solidFill>
                            <a:srgbClr val="000066"/>
                          </a:solidFill>
                          <a:effectLst/>
                          <a:latin typeface="Corbel" panose="020B0503020204020204" pitchFamily="34" charset="0"/>
                        </a:rPr>
                        <a:t> resolution: </a:t>
                      </a:r>
                      <a:r>
                        <a:rPr lang="en-AU" sz="1400" b="0" i="0" noProof="0">
                          <a:solidFill>
                            <a:srgbClr val="000066"/>
                          </a:solidFill>
                          <a:effectLst/>
                          <a:latin typeface="Corbel" panose="020B0503020204020204" pitchFamily="34" charset="0"/>
                        </a:rPr>
                        <a:t>​</a:t>
                      </a:r>
                    </a:p>
                    <a:p>
                      <a:pPr algn="l" rtl="0" fontAlgn="base">
                        <a:lnSpc>
                          <a:spcPts val="1650"/>
                        </a:lnSpc>
                        <a:buNone/>
                      </a:pPr>
                      <a:r>
                        <a:rPr lang="en-AU" sz="1400" b="0" i="0" u="none" strike="noStrike" noProof="0">
                          <a:solidFill>
                            <a:srgbClr val="000066"/>
                          </a:solidFill>
                          <a:effectLst/>
                          <a:latin typeface="Corbel" panose="020B0503020204020204" pitchFamily="34" charset="0"/>
                        </a:rPr>
                        <a:t>“That, for the purposes of Listing Rule 10.14 and for all other purposes, Shareholders approve the proposed issue of 112,245 Options to </a:t>
                      </a:r>
                      <a:r>
                        <a:rPr lang="en-AU" sz="1400" b="1" i="0" u="none" strike="noStrike" noProof="0">
                          <a:solidFill>
                            <a:srgbClr val="000066"/>
                          </a:solidFill>
                          <a:effectLst/>
                          <a:latin typeface="Corbel" panose="020B0503020204020204" pitchFamily="34" charset="0"/>
                        </a:rPr>
                        <a:t>Ms Lil Bianchi</a:t>
                      </a:r>
                      <a:r>
                        <a:rPr lang="en-AU" sz="1400" b="0" i="0" u="none" strike="noStrike" noProof="0">
                          <a:solidFill>
                            <a:srgbClr val="000066"/>
                          </a:solidFill>
                          <a:effectLst/>
                          <a:latin typeface="Corbel" panose="020B0503020204020204" pitchFamily="34" charset="0"/>
                        </a:rPr>
                        <a:t> (or her nominee) in lieu of director fees under the Incentive Plan on the terms and conditions set out in the Explanatory Statement.”</a:t>
                      </a:r>
                      <a:endParaRPr lang="en-AU" sz="1400" b="0" i="0" noProof="0">
                        <a:solidFill>
                          <a:srgbClr val="000066"/>
                        </a:solidFill>
                        <a:effectLst/>
                        <a:latin typeface="Corbel" panose="020B0503020204020204" pitchFamily="34" charset="0"/>
                      </a:endParaRPr>
                    </a:p>
                    <a:p>
                      <a:pPr algn="l" rtl="0" fontAlgn="base">
                        <a:lnSpc>
                          <a:spcPts val="1650"/>
                        </a:lnSpc>
                        <a:buNone/>
                      </a:pPr>
                      <a:endParaRPr lang="en-AU" sz="800"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748304846"/>
                  </a:ext>
                </a:extLst>
              </a:tr>
              <a:tr h="1400175">
                <a:tc>
                  <a:txBody>
                    <a:bodyPr/>
                    <a:lstStyle/>
                    <a:p>
                      <a:pPr algn="l" rtl="0" fontAlgn="base">
                        <a:lnSpc>
                          <a:spcPts val="1650"/>
                        </a:lnSpc>
                        <a:buNone/>
                      </a:pPr>
                      <a:r>
                        <a:rPr lang="en-AU" sz="1400" b="1" i="0" u="none" strike="noStrike" noProof="0">
                          <a:solidFill>
                            <a:srgbClr val="000066"/>
                          </a:solidFill>
                          <a:effectLst/>
                          <a:latin typeface="Corbel" panose="020B0503020204020204" pitchFamily="34" charset="0"/>
                        </a:rPr>
                        <a:t>Item 6B</a:t>
                      </a:r>
                      <a:r>
                        <a:rPr lang="en-AU" sz="1400" b="0" i="0" noProof="0">
                          <a:solidFill>
                            <a:srgbClr val="000066"/>
                          </a:solidFill>
                          <a:effectLst/>
                          <a:latin typeface="Corbel" panose="020B0503020204020204" pitchFamily="34" charset="0"/>
                        </a:rPr>
                        <a:t>​</a:t>
                      </a:r>
                      <a:endParaRPr lang="en-AU" b="0" i="0" noProof="0">
                        <a:solidFill>
                          <a:srgbClr val="000066"/>
                        </a:solidFill>
                        <a:effectLst/>
                        <a:latin typeface="Corbel" panose="020B0503020204020204" pitchFamily="34" charset="0"/>
                      </a:endParaRPr>
                    </a:p>
                    <a:p>
                      <a:pPr algn="l" rtl="0" fontAlgn="base">
                        <a:lnSpc>
                          <a:spcPts val="1650"/>
                        </a:lnSpc>
                        <a:buNone/>
                      </a:pPr>
                      <a:r>
                        <a:rPr lang="en-AU" sz="1400" b="0" i="0" u="none" strike="noStrike" noProof="0">
                          <a:solidFill>
                            <a:srgbClr val="000066"/>
                          </a:solidFill>
                          <a:effectLst/>
                          <a:latin typeface="Corbel" panose="020B0503020204020204" pitchFamily="34" charset="0"/>
                        </a:rPr>
                        <a:t>To consider, and if thought fit, to pass, the following as an </a:t>
                      </a:r>
                      <a:r>
                        <a:rPr lang="en-AU" sz="1400" b="1" i="0" u="none" strike="noStrike" noProof="0">
                          <a:solidFill>
                            <a:srgbClr val="000066"/>
                          </a:solidFill>
                          <a:effectLst/>
                          <a:latin typeface="Corbel" panose="020B0503020204020204" pitchFamily="34" charset="0"/>
                        </a:rPr>
                        <a:t>ordinary</a:t>
                      </a:r>
                      <a:r>
                        <a:rPr lang="en-AU" sz="1400" b="0" i="0" u="none" strike="noStrike" noProof="0">
                          <a:solidFill>
                            <a:srgbClr val="000066"/>
                          </a:solidFill>
                          <a:effectLst/>
                          <a:latin typeface="Corbel" panose="020B0503020204020204" pitchFamily="34" charset="0"/>
                        </a:rPr>
                        <a:t> resolution: </a:t>
                      </a:r>
                      <a:r>
                        <a:rPr lang="en-AU" sz="1400" b="0" i="0" noProof="0">
                          <a:solidFill>
                            <a:srgbClr val="000066"/>
                          </a:solidFill>
                          <a:effectLst/>
                          <a:latin typeface="Corbel" panose="020B0503020204020204" pitchFamily="34" charset="0"/>
                        </a:rPr>
                        <a:t>​</a:t>
                      </a:r>
                    </a:p>
                    <a:p>
                      <a:pPr algn="l" rtl="0" fontAlgn="base">
                        <a:lnSpc>
                          <a:spcPts val="1650"/>
                        </a:lnSpc>
                        <a:buNone/>
                      </a:pPr>
                      <a:r>
                        <a:rPr lang="en-AU" sz="1400" b="0" i="0" u="none" strike="noStrike" noProof="0">
                          <a:solidFill>
                            <a:srgbClr val="000066"/>
                          </a:solidFill>
                          <a:effectLst/>
                          <a:latin typeface="Corbel" panose="020B0503020204020204" pitchFamily="34" charset="0"/>
                        </a:rPr>
                        <a:t>“That, for the purposes of Listing Rule 10.14 and for all other purposes, Shareholders approve the proposed issue of 118,368 Options to </a:t>
                      </a:r>
                      <a:r>
                        <a:rPr lang="en-AU" sz="1400" b="1" i="0" u="none" strike="noStrike" noProof="0">
                          <a:solidFill>
                            <a:srgbClr val="000066"/>
                          </a:solidFill>
                          <a:effectLst/>
                          <a:latin typeface="Corbel" panose="020B0503020204020204" pitchFamily="34" charset="0"/>
                        </a:rPr>
                        <a:t>Mr John Livingston</a:t>
                      </a:r>
                      <a:r>
                        <a:rPr lang="en-AU" sz="1400" b="0" i="0" u="none" strike="noStrike" noProof="0">
                          <a:solidFill>
                            <a:srgbClr val="000066"/>
                          </a:solidFill>
                          <a:effectLst/>
                          <a:latin typeface="Corbel" panose="020B0503020204020204" pitchFamily="34" charset="0"/>
                        </a:rPr>
                        <a:t> (or his nominee) in lieu of director fees under the Incentive Plan on the terms and conditions set out in the Explanatory Statement.”</a:t>
                      </a:r>
                      <a:endParaRPr lang="en-AU" sz="1400" b="0" i="0" noProof="0">
                        <a:solidFill>
                          <a:srgbClr val="000066"/>
                        </a:solidFill>
                        <a:effectLst/>
                        <a:latin typeface="Corbel" panose="020B0503020204020204" pitchFamily="34" charset="0"/>
                      </a:endParaRPr>
                    </a:p>
                    <a:p>
                      <a:pPr algn="l" rtl="0" fontAlgn="base">
                        <a:lnSpc>
                          <a:spcPts val="1650"/>
                        </a:lnSpc>
                        <a:buNone/>
                      </a:pPr>
                      <a:endParaRPr lang="en-AU" sz="800"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4160396007"/>
                  </a:ext>
                </a:extLst>
              </a:tr>
              <a:tr h="1400175">
                <a:tc>
                  <a:txBody>
                    <a:bodyPr/>
                    <a:lstStyle/>
                    <a:p>
                      <a:pPr algn="l" rtl="0" fontAlgn="base">
                        <a:lnSpc>
                          <a:spcPts val="1650"/>
                        </a:lnSpc>
                        <a:buNone/>
                      </a:pPr>
                      <a:r>
                        <a:rPr lang="en-AU" sz="1400" b="1" i="0" u="none" strike="noStrike" noProof="0">
                          <a:solidFill>
                            <a:srgbClr val="000066"/>
                          </a:solidFill>
                          <a:effectLst/>
                          <a:latin typeface="Corbel" panose="020B0503020204020204" pitchFamily="34" charset="0"/>
                        </a:rPr>
                        <a:t>Item 6C</a:t>
                      </a:r>
                      <a:r>
                        <a:rPr lang="en-AU" sz="1400" b="0" i="0" noProof="0">
                          <a:solidFill>
                            <a:srgbClr val="000066"/>
                          </a:solidFill>
                          <a:effectLst/>
                          <a:latin typeface="Corbel" panose="020B0503020204020204" pitchFamily="34" charset="0"/>
                        </a:rPr>
                        <a:t>​</a:t>
                      </a:r>
                      <a:endParaRPr lang="en-AU" b="0" i="0" noProof="0">
                        <a:solidFill>
                          <a:srgbClr val="000066"/>
                        </a:solidFill>
                        <a:effectLst/>
                        <a:latin typeface="Corbel" panose="020B0503020204020204" pitchFamily="34" charset="0"/>
                      </a:endParaRPr>
                    </a:p>
                    <a:p>
                      <a:pPr algn="l" rtl="0" fontAlgn="base">
                        <a:lnSpc>
                          <a:spcPts val="1650"/>
                        </a:lnSpc>
                        <a:buNone/>
                      </a:pPr>
                      <a:r>
                        <a:rPr lang="en-AU" sz="1400" b="0" i="0" u="none" strike="noStrike" noProof="0">
                          <a:solidFill>
                            <a:srgbClr val="000066"/>
                          </a:solidFill>
                          <a:effectLst/>
                          <a:latin typeface="Corbel" panose="020B0503020204020204" pitchFamily="34" charset="0"/>
                        </a:rPr>
                        <a:t>To consider, and if thought fit, to pass, the following as an </a:t>
                      </a:r>
                      <a:r>
                        <a:rPr lang="en-AU" sz="1400" b="1" i="0" u="none" strike="noStrike" noProof="0">
                          <a:solidFill>
                            <a:srgbClr val="000066"/>
                          </a:solidFill>
                          <a:effectLst/>
                          <a:latin typeface="Corbel" panose="020B0503020204020204" pitchFamily="34" charset="0"/>
                        </a:rPr>
                        <a:t>ordinary</a:t>
                      </a:r>
                      <a:r>
                        <a:rPr lang="en-AU" sz="1400" b="0" i="0" u="none" strike="noStrike" noProof="0">
                          <a:solidFill>
                            <a:srgbClr val="000066"/>
                          </a:solidFill>
                          <a:effectLst/>
                          <a:latin typeface="Corbel" panose="020B0503020204020204" pitchFamily="34" charset="0"/>
                        </a:rPr>
                        <a:t> resolution: </a:t>
                      </a:r>
                      <a:r>
                        <a:rPr lang="en-AU" sz="1400" b="0" i="0" noProof="0">
                          <a:solidFill>
                            <a:srgbClr val="000066"/>
                          </a:solidFill>
                          <a:effectLst/>
                          <a:latin typeface="Corbel" panose="020B0503020204020204" pitchFamily="34" charset="0"/>
                        </a:rPr>
                        <a:t>​</a:t>
                      </a:r>
                    </a:p>
                    <a:p>
                      <a:pPr algn="l" rtl="0" fontAlgn="base">
                        <a:lnSpc>
                          <a:spcPts val="1650"/>
                        </a:lnSpc>
                        <a:buNone/>
                      </a:pPr>
                      <a:r>
                        <a:rPr lang="en-AU" sz="1400" b="0" i="0" u="none" strike="noStrike" noProof="0">
                          <a:solidFill>
                            <a:srgbClr val="000066"/>
                          </a:solidFill>
                          <a:effectLst/>
                          <a:latin typeface="Corbel" panose="020B0503020204020204" pitchFamily="34" charset="0"/>
                        </a:rPr>
                        <a:t>“That, for the purposes of Listing Rule 10.14 and for all other purposes, Shareholders approve the proposed issue of 193,878 Options to </a:t>
                      </a:r>
                      <a:r>
                        <a:rPr lang="en-AU" sz="1400" b="1" i="0" u="none" strike="noStrike" noProof="0">
                          <a:solidFill>
                            <a:srgbClr val="000066"/>
                          </a:solidFill>
                          <a:effectLst/>
                          <a:latin typeface="Corbel" panose="020B0503020204020204" pitchFamily="34" charset="0"/>
                        </a:rPr>
                        <a:t>Mr Julian Sutton</a:t>
                      </a:r>
                      <a:r>
                        <a:rPr lang="en-AU" sz="1400" b="0" i="0" u="none" strike="noStrike" noProof="0">
                          <a:solidFill>
                            <a:srgbClr val="000066"/>
                          </a:solidFill>
                          <a:effectLst/>
                          <a:latin typeface="Corbel" panose="020B0503020204020204" pitchFamily="34" charset="0"/>
                        </a:rPr>
                        <a:t> (or his nominee) in lieu of director fees under the Incentive Plan on the terms and conditions set out in the Explanatory Statement.”</a:t>
                      </a:r>
                      <a:endParaRPr lang="en-AU" sz="1400"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946958308"/>
                  </a:ext>
                </a:extLst>
              </a:tr>
            </a:tbl>
          </a:graphicData>
        </a:graphic>
      </p:graphicFrame>
      <p:pic>
        <p:nvPicPr>
          <p:cNvPr id="4" name="Picture 3">
            <a:extLst>
              <a:ext uri="{FF2B5EF4-FFF2-40B4-BE49-F238E27FC236}">
                <a16:creationId xmlns:a16="http://schemas.microsoft.com/office/drawing/2014/main" id="{F39B1B7F-17A7-498D-5903-0F2F172265CA}"/>
              </a:ext>
            </a:extLst>
          </p:cNvPr>
          <p:cNvPicPr>
            <a:picLocks noChangeAspect="1"/>
          </p:cNvPicPr>
          <p:nvPr/>
        </p:nvPicPr>
        <p:blipFill>
          <a:blip r:embed="rId6"/>
          <a:stretch>
            <a:fillRect/>
          </a:stretch>
        </p:blipFill>
        <p:spPr>
          <a:xfrm>
            <a:off x="10777444" y="770579"/>
            <a:ext cx="1343212" cy="323895"/>
          </a:xfrm>
          <a:prstGeom prst="rect">
            <a:avLst/>
          </a:prstGeom>
        </p:spPr>
      </p:pic>
      <p:sp>
        <p:nvSpPr>
          <p:cNvPr id="2" name="Footer Placeholder 5">
            <a:extLst>
              <a:ext uri="{FF2B5EF4-FFF2-40B4-BE49-F238E27FC236}">
                <a16:creationId xmlns:a16="http://schemas.microsoft.com/office/drawing/2014/main" id="{0CF54758-DA30-9285-146B-FF2BD2B3A906}"/>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0" name="Title 2">
            <a:extLst>
              <a:ext uri="{FF2B5EF4-FFF2-40B4-BE49-F238E27FC236}">
                <a16:creationId xmlns:a16="http://schemas.microsoft.com/office/drawing/2014/main" id="{0575CE4A-784B-BD0A-CFC0-E78C9D21DABE}"/>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lvl="0">
              <a:defRPr/>
            </a:pPr>
            <a:r>
              <a:rPr lang="en-AU" noProof="0">
                <a:solidFill>
                  <a:sysClr val="window" lastClr="FFFFFF"/>
                </a:solidFill>
                <a:latin typeface="Corbel" panose="020B0503020204020204" pitchFamily="34" charset="0"/>
              </a:rPr>
              <a:t>   Formal Business</a:t>
            </a:r>
          </a:p>
        </p:txBody>
      </p:sp>
      <p:graphicFrame>
        <p:nvGraphicFramePr>
          <p:cNvPr id="13" name="Table 12">
            <a:extLst>
              <a:ext uri="{FF2B5EF4-FFF2-40B4-BE49-F238E27FC236}">
                <a16:creationId xmlns:a16="http://schemas.microsoft.com/office/drawing/2014/main" id="{3FB8A2E1-871D-1678-052C-BE5FBB317A03}"/>
              </a:ext>
            </a:extLst>
          </p:cNvPr>
          <p:cNvGraphicFramePr>
            <a:graphicFrameLocks noGrp="1"/>
          </p:cNvGraphicFramePr>
          <p:nvPr>
            <p:extLst>
              <p:ext uri="{D42A27DB-BD31-4B8C-83A1-F6EECF244321}">
                <p14:modId xmlns:p14="http://schemas.microsoft.com/office/powerpoint/2010/main" val="3331895768"/>
              </p:ext>
            </p:extLst>
          </p:nvPr>
        </p:nvGraphicFramePr>
        <p:xfrm>
          <a:off x="6877903" y="5185282"/>
          <a:ext cx="4878064" cy="1349820"/>
        </p:xfrm>
        <a:graphic>
          <a:graphicData uri="http://schemas.openxmlformats.org/drawingml/2006/table">
            <a:tbl>
              <a:tblPr/>
              <a:tblGrid>
                <a:gridCol w="1193569">
                  <a:extLst>
                    <a:ext uri="{9D8B030D-6E8A-4147-A177-3AD203B41FA5}">
                      <a16:colId xmlns:a16="http://schemas.microsoft.com/office/drawing/2014/main" val="4175317279"/>
                    </a:ext>
                  </a:extLst>
                </a:gridCol>
                <a:gridCol w="1228165">
                  <a:extLst>
                    <a:ext uri="{9D8B030D-6E8A-4147-A177-3AD203B41FA5}">
                      <a16:colId xmlns:a16="http://schemas.microsoft.com/office/drawing/2014/main" val="232182007"/>
                    </a:ext>
                  </a:extLst>
                </a:gridCol>
                <a:gridCol w="1228165">
                  <a:extLst>
                    <a:ext uri="{9D8B030D-6E8A-4147-A177-3AD203B41FA5}">
                      <a16:colId xmlns:a16="http://schemas.microsoft.com/office/drawing/2014/main" val="2265480100"/>
                    </a:ext>
                  </a:extLst>
                </a:gridCol>
                <a:gridCol w="1228165">
                  <a:extLst>
                    <a:ext uri="{9D8B030D-6E8A-4147-A177-3AD203B41FA5}">
                      <a16:colId xmlns:a16="http://schemas.microsoft.com/office/drawing/2014/main" val="663640429"/>
                    </a:ext>
                  </a:extLst>
                </a:gridCol>
              </a:tblGrid>
              <a:tr h="428625">
                <a:tc>
                  <a:txBody>
                    <a:bodyPr/>
                    <a:lstStyle/>
                    <a:p>
                      <a:pPr algn="ctr" fontAlgn="base">
                        <a:lnSpc>
                          <a:spcPts val="2175"/>
                        </a:lnSpc>
                        <a:buNone/>
                      </a:pPr>
                      <a:r>
                        <a:rPr lang="en-AU" sz="1400" b="1" i="0" noProof="0">
                          <a:solidFill>
                            <a:srgbClr val="FFFFFF"/>
                          </a:solidFill>
                          <a:effectLst/>
                          <a:latin typeface="Calibri" panose="020F0502020204030204" pitchFamily="34" charset="0"/>
                        </a:rPr>
                        <a:t>In Favour​</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panose="020F0502020204030204" pitchFamily="34" charset="0"/>
                        </a:rPr>
                        <a:t>Against​</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panose="020F0502020204030204" pitchFamily="34" charset="0"/>
                        </a:rPr>
                        <a:t>Proxy Discretion​</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panose="020F0502020204030204" pitchFamily="34" charset="0"/>
                        </a:rPr>
                        <a:t>Abstain​</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extLst>
                  <a:ext uri="{0D108BD9-81ED-4DB2-BD59-A6C34878D82A}">
                    <a16:rowId xmlns:a16="http://schemas.microsoft.com/office/drawing/2014/main" val="3905049949"/>
                  </a:ext>
                </a:extLst>
              </a:tr>
              <a:tr h="361950">
                <a:tc>
                  <a:txBody>
                    <a:bodyPr/>
                    <a:lstStyle/>
                    <a:p>
                      <a:pPr algn="ctr" fontAlgn="base">
                        <a:lnSpc>
                          <a:spcPts val="2175"/>
                        </a:lnSpc>
                        <a:buNone/>
                      </a:pPr>
                      <a:r>
                        <a:rPr lang="en-AU" sz="1400" b="0" i="0" noProof="0">
                          <a:solidFill>
                            <a:srgbClr val="000000"/>
                          </a:solidFill>
                          <a:effectLst/>
                          <a:latin typeface="Calibri"/>
                        </a:rPr>
                        <a:t>24,538,934</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2,478,383​</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7,328,775​</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lvl="0" algn="ctr">
                        <a:lnSpc>
                          <a:spcPts val="2175"/>
                        </a:lnSpc>
                        <a:buNone/>
                      </a:pPr>
                      <a:r>
                        <a:rPr lang="en-AU" sz="1400" b="0" i="0" noProof="0">
                          <a:solidFill>
                            <a:srgbClr val="000000"/>
                          </a:solidFill>
                          <a:effectLst/>
                          <a:latin typeface="Calibri"/>
                        </a:rPr>
                        <a:t>1,229,688</a:t>
                      </a:r>
                      <a:endParaRPr lang="en-US"/>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extLst>
                  <a:ext uri="{0D108BD9-81ED-4DB2-BD59-A6C34878D82A}">
                    <a16:rowId xmlns:a16="http://schemas.microsoft.com/office/drawing/2014/main" val="1987799258"/>
                  </a:ext>
                </a:extLst>
              </a:tr>
              <a:tr h="361950">
                <a:tc>
                  <a:txBody>
                    <a:bodyPr/>
                    <a:lstStyle/>
                    <a:p>
                      <a:pPr algn="ctr" fontAlgn="base">
                        <a:lnSpc>
                          <a:spcPts val="2175"/>
                        </a:lnSpc>
                        <a:buNone/>
                      </a:pPr>
                      <a:r>
                        <a:rPr lang="en-AU" sz="1400" b="0" i="0" noProof="0">
                          <a:solidFill>
                            <a:srgbClr val="000000"/>
                          </a:solidFill>
                          <a:effectLst/>
                          <a:latin typeface="Calibri"/>
                        </a:rPr>
                        <a:t>71.45%​</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7.22%​</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21.34%​</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auto">
                        <a:lnSpc>
                          <a:spcPts val="2175"/>
                        </a:lnSpc>
                        <a:buNone/>
                      </a:pPr>
                      <a:r>
                        <a:rPr lang="en-AU" sz="1400" b="0" i="0" noProof="0">
                          <a:solidFill>
                            <a:srgbClr val="000000"/>
                          </a:solidFill>
                          <a:effectLst/>
                          <a:latin typeface="Calibri"/>
                        </a:rPr>
                        <a:t>​</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extLst>
                  <a:ext uri="{0D108BD9-81ED-4DB2-BD59-A6C34878D82A}">
                    <a16:rowId xmlns:a16="http://schemas.microsoft.com/office/drawing/2014/main" val="2082020565"/>
                  </a:ext>
                </a:extLst>
              </a:tr>
            </a:tbl>
          </a:graphicData>
        </a:graphic>
      </p:graphicFrame>
      <p:graphicFrame>
        <p:nvGraphicFramePr>
          <p:cNvPr id="6" name="Table 5">
            <a:extLst>
              <a:ext uri="{FF2B5EF4-FFF2-40B4-BE49-F238E27FC236}">
                <a16:creationId xmlns:a16="http://schemas.microsoft.com/office/drawing/2014/main" id="{BD1DF9F8-6A6A-EE2B-C7C2-E10FED8E3E4A}"/>
              </a:ext>
            </a:extLst>
          </p:cNvPr>
          <p:cNvGraphicFramePr>
            <a:graphicFrameLocks noGrp="1"/>
          </p:cNvGraphicFramePr>
          <p:nvPr>
            <p:extLst>
              <p:ext uri="{D42A27DB-BD31-4B8C-83A1-F6EECF244321}">
                <p14:modId xmlns:p14="http://schemas.microsoft.com/office/powerpoint/2010/main" val="2916663435"/>
              </p:ext>
            </p:extLst>
          </p:nvPr>
        </p:nvGraphicFramePr>
        <p:xfrm>
          <a:off x="6877903" y="3607149"/>
          <a:ext cx="4878064" cy="1351217"/>
        </p:xfrm>
        <a:graphic>
          <a:graphicData uri="http://schemas.openxmlformats.org/drawingml/2006/table">
            <a:tbl>
              <a:tblPr/>
              <a:tblGrid>
                <a:gridCol w="1193569">
                  <a:extLst>
                    <a:ext uri="{9D8B030D-6E8A-4147-A177-3AD203B41FA5}">
                      <a16:colId xmlns:a16="http://schemas.microsoft.com/office/drawing/2014/main" val="4175317279"/>
                    </a:ext>
                  </a:extLst>
                </a:gridCol>
                <a:gridCol w="1228165">
                  <a:extLst>
                    <a:ext uri="{9D8B030D-6E8A-4147-A177-3AD203B41FA5}">
                      <a16:colId xmlns:a16="http://schemas.microsoft.com/office/drawing/2014/main" val="232182007"/>
                    </a:ext>
                  </a:extLst>
                </a:gridCol>
                <a:gridCol w="1228165">
                  <a:extLst>
                    <a:ext uri="{9D8B030D-6E8A-4147-A177-3AD203B41FA5}">
                      <a16:colId xmlns:a16="http://schemas.microsoft.com/office/drawing/2014/main" val="2265480100"/>
                    </a:ext>
                  </a:extLst>
                </a:gridCol>
                <a:gridCol w="1228165">
                  <a:extLst>
                    <a:ext uri="{9D8B030D-6E8A-4147-A177-3AD203B41FA5}">
                      <a16:colId xmlns:a16="http://schemas.microsoft.com/office/drawing/2014/main" val="663640429"/>
                    </a:ext>
                  </a:extLst>
                </a:gridCol>
              </a:tblGrid>
              <a:tr h="428625">
                <a:tc>
                  <a:txBody>
                    <a:bodyPr/>
                    <a:lstStyle/>
                    <a:p>
                      <a:pPr algn="ctr" fontAlgn="base">
                        <a:lnSpc>
                          <a:spcPts val="2175"/>
                        </a:lnSpc>
                        <a:buNone/>
                      </a:pPr>
                      <a:r>
                        <a:rPr lang="en-AU" sz="1400" b="1" i="0" noProof="0">
                          <a:solidFill>
                            <a:srgbClr val="FFFFFF"/>
                          </a:solidFill>
                          <a:effectLst/>
                          <a:latin typeface="Calibri"/>
                        </a:rPr>
                        <a:t>In Favour​</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Against​</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Proxy Discretion​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Abstain​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extLst>
                  <a:ext uri="{0D108BD9-81ED-4DB2-BD59-A6C34878D82A}">
                    <a16:rowId xmlns:a16="http://schemas.microsoft.com/office/drawing/2014/main" val="3905049949"/>
                  </a:ext>
                </a:extLst>
              </a:tr>
              <a:tr h="361950">
                <a:tc>
                  <a:txBody>
                    <a:bodyPr/>
                    <a:lstStyle/>
                    <a:p>
                      <a:pPr algn="ctr" fontAlgn="base">
                        <a:lnSpc>
                          <a:spcPts val="2175"/>
                        </a:lnSpc>
                        <a:buNone/>
                      </a:pPr>
                      <a:r>
                        <a:rPr lang="en-AU" sz="1400" b="0" i="0" noProof="0">
                          <a:solidFill>
                            <a:srgbClr val="000000"/>
                          </a:solidFill>
                          <a:effectLst/>
                          <a:latin typeface="Calibri"/>
                        </a:rPr>
                        <a:t>22,548,55</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2,534,054​</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7,338,131​</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3,155,040​</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extLst>
                  <a:ext uri="{0D108BD9-81ED-4DB2-BD59-A6C34878D82A}">
                    <a16:rowId xmlns:a16="http://schemas.microsoft.com/office/drawing/2014/main" val="1987799258"/>
                  </a:ext>
                </a:extLst>
              </a:tr>
              <a:tr h="361950">
                <a:tc>
                  <a:txBody>
                    <a:bodyPr/>
                    <a:lstStyle/>
                    <a:p>
                      <a:pPr algn="ctr" fontAlgn="base">
                        <a:lnSpc>
                          <a:spcPts val="2175"/>
                        </a:lnSpc>
                        <a:buNone/>
                      </a:pPr>
                      <a:r>
                        <a:rPr lang="en-AU" sz="1400" b="0" i="0" noProof="0">
                          <a:solidFill>
                            <a:srgbClr val="000000"/>
                          </a:solidFill>
                          <a:effectLst/>
                          <a:latin typeface="Calibri"/>
                        </a:rPr>
                        <a:t>69.55%​</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7.82%​</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22.63%​</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auto">
                        <a:lnSpc>
                          <a:spcPts val="2175"/>
                        </a:lnSpc>
                        <a:buNone/>
                      </a:pPr>
                      <a:r>
                        <a:rPr lang="en-AU" sz="1400" b="0" i="0" noProof="0">
                          <a:solidFill>
                            <a:srgbClr val="000000"/>
                          </a:solidFill>
                          <a:effectLst/>
                          <a:latin typeface="Calibri"/>
                        </a:rPr>
                        <a:t>​</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extLst>
                  <a:ext uri="{0D108BD9-81ED-4DB2-BD59-A6C34878D82A}">
                    <a16:rowId xmlns:a16="http://schemas.microsoft.com/office/drawing/2014/main" val="2082020565"/>
                  </a:ext>
                </a:extLst>
              </a:tr>
            </a:tbl>
          </a:graphicData>
        </a:graphic>
      </p:graphicFrame>
      <p:graphicFrame>
        <p:nvGraphicFramePr>
          <p:cNvPr id="8" name="Table 7">
            <a:extLst>
              <a:ext uri="{FF2B5EF4-FFF2-40B4-BE49-F238E27FC236}">
                <a16:creationId xmlns:a16="http://schemas.microsoft.com/office/drawing/2014/main" id="{FBD49DCE-F154-24AA-2315-E0D0E682B594}"/>
              </a:ext>
            </a:extLst>
          </p:cNvPr>
          <p:cNvGraphicFramePr>
            <a:graphicFrameLocks noGrp="1"/>
          </p:cNvGraphicFramePr>
          <p:nvPr>
            <p:extLst>
              <p:ext uri="{D42A27DB-BD31-4B8C-83A1-F6EECF244321}">
                <p14:modId xmlns:p14="http://schemas.microsoft.com/office/powerpoint/2010/main" val="2443283546"/>
              </p:ext>
            </p:extLst>
          </p:nvPr>
        </p:nvGraphicFramePr>
        <p:xfrm>
          <a:off x="6877903" y="2044128"/>
          <a:ext cx="4878064" cy="1351217"/>
        </p:xfrm>
        <a:graphic>
          <a:graphicData uri="http://schemas.openxmlformats.org/drawingml/2006/table">
            <a:tbl>
              <a:tblPr/>
              <a:tblGrid>
                <a:gridCol w="1193569">
                  <a:extLst>
                    <a:ext uri="{9D8B030D-6E8A-4147-A177-3AD203B41FA5}">
                      <a16:colId xmlns:a16="http://schemas.microsoft.com/office/drawing/2014/main" val="4175317279"/>
                    </a:ext>
                  </a:extLst>
                </a:gridCol>
                <a:gridCol w="1228165">
                  <a:extLst>
                    <a:ext uri="{9D8B030D-6E8A-4147-A177-3AD203B41FA5}">
                      <a16:colId xmlns:a16="http://schemas.microsoft.com/office/drawing/2014/main" val="232182007"/>
                    </a:ext>
                  </a:extLst>
                </a:gridCol>
                <a:gridCol w="1228165">
                  <a:extLst>
                    <a:ext uri="{9D8B030D-6E8A-4147-A177-3AD203B41FA5}">
                      <a16:colId xmlns:a16="http://schemas.microsoft.com/office/drawing/2014/main" val="2265480100"/>
                    </a:ext>
                  </a:extLst>
                </a:gridCol>
                <a:gridCol w="1228165">
                  <a:extLst>
                    <a:ext uri="{9D8B030D-6E8A-4147-A177-3AD203B41FA5}">
                      <a16:colId xmlns:a16="http://schemas.microsoft.com/office/drawing/2014/main" val="663640429"/>
                    </a:ext>
                  </a:extLst>
                </a:gridCol>
              </a:tblGrid>
              <a:tr h="428625">
                <a:tc>
                  <a:txBody>
                    <a:bodyPr/>
                    <a:lstStyle/>
                    <a:p>
                      <a:pPr algn="ctr" fontAlgn="base">
                        <a:lnSpc>
                          <a:spcPts val="2175"/>
                        </a:lnSpc>
                        <a:buNone/>
                      </a:pPr>
                      <a:r>
                        <a:rPr lang="en-AU" sz="1400" b="1" i="0" noProof="0">
                          <a:solidFill>
                            <a:srgbClr val="FFFFFF"/>
                          </a:solidFill>
                          <a:effectLst/>
                          <a:latin typeface="Calibri"/>
                        </a:rPr>
                        <a:t>In Favour​</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Against​</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Proxy Discretion​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Abstain​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extLst>
                  <a:ext uri="{0D108BD9-81ED-4DB2-BD59-A6C34878D82A}">
                    <a16:rowId xmlns:a16="http://schemas.microsoft.com/office/drawing/2014/main" val="3905049949"/>
                  </a:ext>
                </a:extLst>
              </a:tr>
              <a:tr h="361950">
                <a:tc>
                  <a:txBody>
                    <a:bodyPr/>
                    <a:lstStyle/>
                    <a:p>
                      <a:pPr algn="ctr" fontAlgn="base">
                        <a:lnSpc>
                          <a:spcPts val="2175"/>
                        </a:lnSpc>
                        <a:buNone/>
                      </a:pPr>
                      <a:r>
                        <a:rPr lang="en-AU" sz="1400" b="0" i="0" noProof="0">
                          <a:solidFill>
                            <a:srgbClr val="000000"/>
                          </a:solidFill>
                          <a:effectLst/>
                          <a:latin typeface="Calibri"/>
                        </a:rPr>
                        <a:t>24,443,360</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2,573,347</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7,328,775​</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1,230,298​</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extLst>
                  <a:ext uri="{0D108BD9-81ED-4DB2-BD59-A6C34878D82A}">
                    <a16:rowId xmlns:a16="http://schemas.microsoft.com/office/drawing/2014/main" val="1987799258"/>
                  </a:ext>
                </a:extLst>
              </a:tr>
              <a:tr h="361950">
                <a:tc>
                  <a:txBody>
                    <a:bodyPr/>
                    <a:lstStyle/>
                    <a:p>
                      <a:pPr algn="ctr" fontAlgn="base">
                        <a:lnSpc>
                          <a:spcPts val="2175"/>
                        </a:lnSpc>
                        <a:buNone/>
                      </a:pPr>
                      <a:r>
                        <a:rPr lang="en-AU" sz="1400" b="0" i="0" noProof="0">
                          <a:solidFill>
                            <a:srgbClr val="000000"/>
                          </a:solidFill>
                          <a:effectLst/>
                          <a:latin typeface="Calibri"/>
                        </a:rPr>
                        <a:t>71.17%​</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7.49%​</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21.34%​</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auto">
                        <a:lnSpc>
                          <a:spcPts val="2175"/>
                        </a:lnSpc>
                        <a:buNone/>
                      </a:pPr>
                      <a:r>
                        <a:rPr lang="en-AU" sz="1400" b="0" i="0" noProof="0">
                          <a:solidFill>
                            <a:srgbClr val="000000"/>
                          </a:solidFill>
                          <a:effectLst/>
                          <a:latin typeface="Calibri"/>
                        </a:rPr>
                        <a:t>​</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extLst>
                  <a:ext uri="{0D108BD9-81ED-4DB2-BD59-A6C34878D82A}">
                    <a16:rowId xmlns:a16="http://schemas.microsoft.com/office/drawing/2014/main" val="2082020565"/>
                  </a:ext>
                </a:extLst>
              </a:tr>
            </a:tbl>
          </a:graphicData>
        </a:graphic>
      </p:graphicFrame>
    </p:spTree>
    <p:extLst>
      <p:ext uri="{BB962C8B-B14F-4D97-AF65-F5344CB8AC3E}">
        <p14:creationId xmlns:p14="http://schemas.microsoft.com/office/powerpoint/2010/main" val="12045301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106CD-BF95-98C8-2087-5D01994F0E90}"/>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498A955-7B1A-C805-625D-B3D50741A0F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think-cell data - do not delete" hidden="1">
                        <a:extLst>
                          <a:ext uri="{FF2B5EF4-FFF2-40B4-BE49-F238E27FC236}">
                            <a16:creationId xmlns:a16="http://schemas.microsoft.com/office/drawing/2014/main" id="{2498A955-7B1A-C805-625D-B3D50741A0F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7" name="Table 6">
            <a:extLst>
              <a:ext uri="{FF2B5EF4-FFF2-40B4-BE49-F238E27FC236}">
                <a16:creationId xmlns:a16="http://schemas.microsoft.com/office/drawing/2014/main" id="{D17A3DF2-2F68-B2AF-83E5-434D4184F1DA}"/>
              </a:ext>
            </a:extLst>
          </p:cNvPr>
          <p:cNvGraphicFramePr>
            <a:graphicFrameLocks noGrp="1"/>
          </p:cNvGraphicFramePr>
          <p:nvPr>
            <p:extLst>
              <p:ext uri="{D42A27DB-BD31-4B8C-83A1-F6EECF244321}">
                <p14:modId xmlns:p14="http://schemas.microsoft.com/office/powerpoint/2010/main" val="1346496928"/>
              </p:ext>
            </p:extLst>
          </p:nvPr>
        </p:nvGraphicFramePr>
        <p:xfrm>
          <a:off x="111001" y="1358265"/>
          <a:ext cx="6556499" cy="4016960"/>
        </p:xfrm>
        <a:graphic>
          <a:graphicData uri="http://schemas.openxmlformats.org/drawingml/2006/table">
            <a:tbl>
              <a:tblPr/>
              <a:tblGrid>
                <a:gridCol w="6556499">
                  <a:extLst>
                    <a:ext uri="{9D8B030D-6E8A-4147-A177-3AD203B41FA5}">
                      <a16:colId xmlns:a16="http://schemas.microsoft.com/office/drawing/2014/main" val="4145062708"/>
                    </a:ext>
                  </a:extLst>
                </a:gridCol>
              </a:tblGrid>
              <a:tr h="961151">
                <a:tc>
                  <a:txBody>
                    <a:bodyPr/>
                    <a:lstStyle/>
                    <a:p>
                      <a:pPr marL="0" marR="0" lvl="0" indent="0" algn="l" defTabSz="457200" rtl="0" eaLnBrk="1" fontAlgn="base" latinLnBrk="0" hangingPunct="1">
                        <a:lnSpc>
                          <a:spcPts val="2400"/>
                        </a:lnSpc>
                        <a:spcBef>
                          <a:spcPts val="0"/>
                        </a:spcBef>
                        <a:spcAft>
                          <a:spcPts val="0"/>
                        </a:spcAft>
                        <a:buClrTx/>
                        <a:buSzTx/>
                        <a:buFontTx/>
                        <a:buNone/>
                        <a:tabLst/>
                        <a:defRPr/>
                      </a:pPr>
                      <a:r>
                        <a:rPr lang="en-AU" sz="2000" b="1" i="0" u="none" strike="noStrike" noProof="0">
                          <a:solidFill>
                            <a:srgbClr val="000066"/>
                          </a:solidFill>
                          <a:effectLst/>
                          <a:latin typeface="Corbel" panose="020B0503020204020204" pitchFamily="34" charset="0"/>
                        </a:rPr>
                        <a:t>Items 6A to 6E: Approval for the proposed issue of securities to Directors in lieu of base directors’ fees</a:t>
                      </a:r>
                      <a:r>
                        <a:rPr lang="en-AU" sz="2000" b="1" i="0" u="none" strike="noStrike" kern="1200" noProof="0">
                          <a:solidFill>
                            <a:srgbClr val="000066"/>
                          </a:solidFill>
                          <a:effectLst/>
                          <a:latin typeface="Corbel" panose="020B0503020204020204" pitchFamily="34" charset="0"/>
                          <a:ea typeface="+mn-ea"/>
                          <a:cs typeface="+mn-cs"/>
                        </a:rPr>
                        <a:t>​ (continued)</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3989171405"/>
                  </a:ext>
                </a:extLst>
              </a:tr>
              <a:tr h="1505560">
                <a:tc>
                  <a:txBody>
                    <a:bodyPr/>
                    <a:lstStyle/>
                    <a:p>
                      <a:pPr algn="l" rtl="0" fontAlgn="base">
                        <a:lnSpc>
                          <a:spcPts val="1650"/>
                        </a:lnSpc>
                        <a:buNone/>
                      </a:pPr>
                      <a:r>
                        <a:rPr lang="en-AU" sz="1400" b="1" i="0" u="none" strike="noStrike" noProof="0">
                          <a:solidFill>
                            <a:srgbClr val="000066"/>
                          </a:solidFill>
                          <a:effectLst/>
                          <a:latin typeface="Corbel" panose="020B0503020204020204" pitchFamily="34" charset="0"/>
                        </a:rPr>
                        <a:t>Item 6D</a:t>
                      </a:r>
                      <a:r>
                        <a:rPr lang="en-AU" sz="1400" b="0" i="0" noProof="0">
                          <a:solidFill>
                            <a:srgbClr val="000066"/>
                          </a:solidFill>
                          <a:effectLst/>
                          <a:latin typeface="Corbel" panose="020B0503020204020204" pitchFamily="34" charset="0"/>
                        </a:rPr>
                        <a:t>​</a:t>
                      </a:r>
                      <a:endParaRPr lang="en-AU" b="0" i="0" noProof="0">
                        <a:solidFill>
                          <a:srgbClr val="000066"/>
                        </a:solidFill>
                        <a:effectLst/>
                        <a:latin typeface="Corbel" panose="020B0503020204020204" pitchFamily="34" charset="0"/>
                      </a:endParaRPr>
                    </a:p>
                    <a:p>
                      <a:pPr algn="l" rtl="0" fontAlgn="base">
                        <a:lnSpc>
                          <a:spcPts val="1650"/>
                        </a:lnSpc>
                        <a:buNone/>
                      </a:pPr>
                      <a:r>
                        <a:rPr lang="en-AU" sz="1400" b="0" i="0" u="none" strike="noStrike" noProof="0">
                          <a:solidFill>
                            <a:srgbClr val="000066"/>
                          </a:solidFill>
                          <a:effectLst/>
                          <a:latin typeface="Corbel" panose="020B0503020204020204" pitchFamily="34" charset="0"/>
                        </a:rPr>
                        <a:t>To consider, and if thought fit, to pass, the following as an </a:t>
                      </a:r>
                      <a:r>
                        <a:rPr lang="en-AU" sz="1400" b="1" i="0" u="none" strike="noStrike" noProof="0">
                          <a:solidFill>
                            <a:srgbClr val="000066"/>
                          </a:solidFill>
                          <a:effectLst/>
                          <a:latin typeface="Corbel" panose="020B0503020204020204" pitchFamily="34" charset="0"/>
                        </a:rPr>
                        <a:t>ordinary</a:t>
                      </a:r>
                      <a:r>
                        <a:rPr lang="en-AU" sz="1400" b="0" i="0" u="none" strike="noStrike" noProof="0">
                          <a:solidFill>
                            <a:srgbClr val="000066"/>
                          </a:solidFill>
                          <a:effectLst/>
                          <a:latin typeface="Corbel" panose="020B0503020204020204" pitchFamily="34" charset="0"/>
                        </a:rPr>
                        <a:t> resolution: </a:t>
                      </a:r>
                      <a:r>
                        <a:rPr lang="en-AU" sz="1400" b="0" i="0" noProof="0">
                          <a:solidFill>
                            <a:srgbClr val="000066"/>
                          </a:solidFill>
                          <a:effectLst/>
                          <a:latin typeface="Corbel" panose="020B0503020204020204" pitchFamily="34" charset="0"/>
                        </a:rPr>
                        <a:t>​</a:t>
                      </a:r>
                    </a:p>
                    <a:p>
                      <a:pPr algn="l" rtl="0" fontAlgn="base">
                        <a:lnSpc>
                          <a:spcPts val="1650"/>
                        </a:lnSpc>
                        <a:buNone/>
                      </a:pPr>
                      <a:r>
                        <a:rPr lang="en-AU" sz="1400" b="0" i="0" u="none" strike="noStrike" noProof="0">
                          <a:solidFill>
                            <a:srgbClr val="000066"/>
                          </a:solidFill>
                          <a:effectLst/>
                          <a:latin typeface="Corbel" panose="020B0503020204020204" pitchFamily="34" charset="0"/>
                        </a:rPr>
                        <a:t>“That, for the purposes of Listing Rule 10.14 and for all other purposes, Shareholders approve the proposed issue of 173,470 Restricted Stock Units to </a:t>
                      </a:r>
                      <a:r>
                        <a:rPr lang="en-AU" sz="1400" b="1" i="0" u="none" strike="noStrike" noProof="0">
                          <a:solidFill>
                            <a:srgbClr val="000066"/>
                          </a:solidFill>
                          <a:effectLst/>
                          <a:latin typeface="Corbel" panose="020B0503020204020204" pitchFamily="34" charset="0"/>
                        </a:rPr>
                        <a:t>Dr Robert A. Figlin </a:t>
                      </a:r>
                      <a:r>
                        <a:rPr lang="en-AU" sz="1400" b="0" i="0" u="none" strike="noStrike" noProof="0">
                          <a:solidFill>
                            <a:srgbClr val="000066"/>
                          </a:solidFill>
                          <a:effectLst/>
                          <a:latin typeface="Corbel" panose="020B0503020204020204" pitchFamily="34" charset="0"/>
                        </a:rPr>
                        <a:t>(or his nominee) in lieu of director fees under the Incentive Plan on the terms and conditions set out in the Explanatory Statement.”</a:t>
                      </a:r>
                      <a:endParaRPr lang="en-AU" sz="1400"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748304846"/>
                  </a:ext>
                </a:extLst>
              </a:tr>
              <a:tr h="1505560">
                <a:tc>
                  <a:txBody>
                    <a:bodyPr/>
                    <a:lstStyle/>
                    <a:p>
                      <a:pPr algn="l" rtl="0" fontAlgn="base">
                        <a:lnSpc>
                          <a:spcPts val="1650"/>
                        </a:lnSpc>
                        <a:buNone/>
                      </a:pPr>
                      <a:r>
                        <a:rPr lang="en-AU" sz="1400" b="1" i="0" u="none" strike="noStrike" noProof="0">
                          <a:solidFill>
                            <a:srgbClr val="000066"/>
                          </a:solidFill>
                          <a:effectLst/>
                          <a:latin typeface="Corbel" panose="020B0503020204020204" pitchFamily="34" charset="0"/>
                        </a:rPr>
                        <a:t>Item 6E</a:t>
                      </a:r>
                      <a:r>
                        <a:rPr lang="en-AU" sz="1400" b="0" i="0" noProof="0">
                          <a:solidFill>
                            <a:srgbClr val="000066"/>
                          </a:solidFill>
                          <a:effectLst/>
                          <a:latin typeface="Corbel" panose="020B0503020204020204" pitchFamily="34" charset="0"/>
                        </a:rPr>
                        <a:t>​</a:t>
                      </a:r>
                      <a:endParaRPr lang="en-AU" b="0" i="0" noProof="0">
                        <a:solidFill>
                          <a:srgbClr val="000066"/>
                        </a:solidFill>
                        <a:effectLst/>
                        <a:latin typeface="Corbel" panose="020B0503020204020204" pitchFamily="34" charset="0"/>
                      </a:endParaRPr>
                    </a:p>
                    <a:p>
                      <a:pPr algn="l" rtl="0" fontAlgn="base">
                        <a:lnSpc>
                          <a:spcPts val="1650"/>
                        </a:lnSpc>
                        <a:buNone/>
                      </a:pPr>
                      <a:r>
                        <a:rPr lang="en-AU" sz="1400" b="0" i="0" u="none" strike="noStrike" noProof="0">
                          <a:solidFill>
                            <a:srgbClr val="000066"/>
                          </a:solidFill>
                          <a:effectLst/>
                          <a:latin typeface="Corbel" panose="020B0503020204020204" pitchFamily="34" charset="0"/>
                        </a:rPr>
                        <a:t>To consider, and if thought fit, to pass, the following as an </a:t>
                      </a:r>
                      <a:r>
                        <a:rPr lang="en-AU" sz="1400" b="1" i="0" u="none" strike="noStrike" noProof="0">
                          <a:solidFill>
                            <a:srgbClr val="000066"/>
                          </a:solidFill>
                          <a:effectLst/>
                          <a:latin typeface="Corbel" panose="020B0503020204020204" pitchFamily="34" charset="0"/>
                        </a:rPr>
                        <a:t>ordinary</a:t>
                      </a:r>
                      <a:r>
                        <a:rPr lang="en-AU" sz="1400" b="0" i="0" u="none" strike="noStrike" noProof="0">
                          <a:solidFill>
                            <a:srgbClr val="000066"/>
                          </a:solidFill>
                          <a:effectLst/>
                          <a:latin typeface="Corbel" panose="020B0503020204020204" pitchFamily="34" charset="0"/>
                        </a:rPr>
                        <a:t> resolution: </a:t>
                      </a:r>
                      <a:r>
                        <a:rPr lang="en-AU" sz="1400" b="0" i="0" noProof="0">
                          <a:solidFill>
                            <a:srgbClr val="000066"/>
                          </a:solidFill>
                          <a:effectLst/>
                          <a:latin typeface="Corbel" panose="020B0503020204020204" pitchFamily="34" charset="0"/>
                        </a:rPr>
                        <a:t>​</a:t>
                      </a:r>
                    </a:p>
                    <a:p>
                      <a:pPr algn="l" rtl="0" fontAlgn="base">
                        <a:lnSpc>
                          <a:spcPts val="1650"/>
                        </a:lnSpc>
                        <a:buNone/>
                      </a:pPr>
                      <a:r>
                        <a:rPr lang="en-AU" sz="1400" b="0" i="0" u="none" strike="noStrike" noProof="0">
                          <a:solidFill>
                            <a:srgbClr val="000066"/>
                          </a:solidFill>
                          <a:effectLst/>
                          <a:latin typeface="Corbel" panose="020B0503020204020204" pitchFamily="34" charset="0"/>
                        </a:rPr>
                        <a:t>“That, for the purposes of Listing Rule 10.14 and for all other purposes, Shareholders approve the proposed issue of 84,184 Restricted Stock Units to </a:t>
                      </a:r>
                      <a:r>
                        <a:rPr lang="en-AU" sz="1400" b="1" i="0" u="none" strike="noStrike" noProof="0">
                          <a:solidFill>
                            <a:srgbClr val="000066"/>
                          </a:solidFill>
                          <a:effectLst/>
                          <a:latin typeface="Corbel" panose="020B0503020204020204" pitchFamily="34" charset="0"/>
                        </a:rPr>
                        <a:t>Dr Geraldine McGinty </a:t>
                      </a:r>
                      <a:r>
                        <a:rPr lang="en-AU" sz="1400" b="0" i="0" u="none" strike="noStrike" noProof="0">
                          <a:solidFill>
                            <a:srgbClr val="000066"/>
                          </a:solidFill>
                          <a:effectLst/>
                          <a:latin typeface="Corbel" panose="020B0503020204020204" pitchFamily="34" charset="0"/>
                        </a:rPr>
                        <a:t>(or her nominee) in lieu of director fees under the Incentive Plan on the terms and conditions set out in the Explanatory Statement.” </a:t>
                      </a:r>
                      <a:endParaRPr lang="en-AU" sz="1400"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4160396007"/>
                  </a:ext>
                </a:extLst>
              </a:tr>
            </a:tbl>
          </a:graphicData>
        </a:graphic>
      </p:graphicFrame>
      <p:pic>
        <p:nvPicPr>
          <p:cNvPr id="4" name="Picture 3">
            <a:extLst>
              <a:ext uri="{FF2B5EF4-FFF2-40B4-BE49-F238E27FC236}">
                <a16:creationId xmlns:a16="http://schemas.microsoft.com/office/drawing/2014/main" id="{6A2AE406-E1B1-993A-40D4-BBF8B9B38B3F}"/>
              </a:ext>
            </a:extLst>
          </p:cNvPr>
          <p:cNvPicPr>
            <a:picLocks noChangeAspect="1"/>
          </p:cNvPicPr>
          <p:nvPr/>
        </p:nvPicPr>
        <p:blipFill>
          <a:blip r:embed="rId6"/>
          <a:stretch>
            <a:fillRect/>
          </a:stretch>
        </p:blipFill>
        <p:spPr>
          <a:xfrm>
            <a:off x="10777444" y="770579"/>
            <a:ext cx="1343212" cy="323895"/>
          </a:xfrm>
          <a:prstGeom prst="rect">
            <a:avLst/>
          </a:prstGeom>
        </p:spPr>
      </p:pic>
      <p:sp>
        <p:nvSpPr>
          <p:cNvPr id="2" name="Footer Placeholder 5">
            <a:extLst>
              <a:ext uri="{FF2B5EF4-FFF2-40B4-BE49-F238E27FC236}">
                <a16:creationId xmlns:a16="http://schemas.microsoft.com/office/drawing/2014/main" id="{1E0F01A5-C926-29CC-47C5-A49534C325D7}"/>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0" name="Title 2">
            <a:extLst>
              <a:ext uri="{FF2B5EF4-FFF2-40B4-BE49-F238E27FC236}">
                <a16:creationId xmlns:a16="http://schemas.microsoft.com/office/drawing/2014/main" id="{3A3038C5-1AAF-A2B6-51AB-8E36FC044B1B}"/>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lvl="0">
              <a:defRPr/>
            </a:pPr>
            <a:r>
              <a:rPr lang="en-AU" noProof="0">
                <a:solidFill>
                  <a:sysClr val="window" lastClr="FFFFFF"/>
                </a:solidFill>
                <a:latin typeface="Corbel" panose="020B0503020204020204" pitchFamily="34" charset="0"/>
              </a:rPr>
              <a:t>   Formal Business</a:t>
            </a:r>
          </a:p>
        </p:txBody>
      </p:sp>
      <p:graphicFrame>
        <p:nvGraphicFramePr>
          <p:cNvPr id="6" name="Table 5">
            <a:extLst>
              <a:ext uri="{FF2B5EF4-FFF2-40B4-BE49-F238E27FC236}">
                <a16:creationId xmlns:a16="http://schemas.microsoft.com/office/drawing/2014/main" id="{4B942C94-29F1-F84E-6204-4B3D3DD12306}"/>
              </a:ext>
            </a:extLst>
          </p:cNvPr>
          <p:cNvGraphicFramePr>
            <a:graphicFrameLocks noGrp="1"/>
          </p:cNvGraphicFramePr>
          <p:nvPr>
            <p:extLst>
              <p:ext uri="{D42A27DB-BD31-4B8C-83A1-F6EECF244321}">
                <p14:modId xmlns:p14="http://schemas.microsoft.com/office/powerpoint/2010/main" val="922027860"/>
              </p:ext>
            </p:extLst>
          </p:nvPr>
        </p:nvGraphicFramePr>
        <p:xfrm>
          <a:off x="6877903" y="3607149"/>
          <a:ext cx="4878064" cy="1349820"/>
        </p:xfrm>
        <a:graphic>
          <a:graphicData uri="http://schemas.openxmlformats.org/drawingml/2006/table">
            <a:tbl>
              <a:tblPr/>
              <a:tblGrid>
                <a:gridCol w="1193569">
                  <a:extLst>
                    <a:ext uri="{9D8B030D-6E8A-4147-A177-3AD203B41FA5}">
                      <a16:colId xmlns:a16="http://schemas.microsoft.com/office/drawing/2014/main" val="4175317279"/>
                    </a:ext>
                  </a:extLst>
                </a:gridCol>
                <a:gridCol w="1228165">
                  <a:extLst>
                    <a:ext uri="{9D8B030D-6E8A-4147-A177-3AD203B41FA5}">
                      <a16:colId xmlns:a16="http://schemas.microsoft.com/office/drawing/2014/main" val="232182007"/>
                    </a:ext>
                  </a:extLst>
                </a:gridCol>
                <a:gridCol w="1228165">
                  <a:extLst>
                    <a:ext uri="{9D8B030D-6E8A-4147-A177-3AD203B41FA5}">
                      <a16:colId xmlns:a16="http://schemas.microsoft.com/office/drawing/2014/main" val="2265480100"/>
                    </a:ext>
                  </a:extLst>
                </a:gridCol>
                <a:gridCol w="1228165">
                  <a:extLst>
                    <a:ext uri="{9D8B030D-6E8A-4147-A177-3AD203B41FA5}">
                      <a16:colId xmlns:a16="http://schemas.microsoft.com/office/drawing/2014/main" val="663640429"/>
                    </a:ext>
                  </a:extLst>
                </a:gridCol>
              </a:tblGrid>
              <a:tr h="428625">
                <a:tc>
                  <a:txBody>
                    <a:bodyPr/>
                    <a:lstStyle/>
                    <a:p>
                      <a:pPr algn="ctr" fontAlgn="base">
                        <a:lnSpc>
                          <a:spcPts val="2175"/>
                        </a:lnSpc>
                        <a:buNone/>
                      </a:pPr>
                      <a:r>
                        <a:rPr lang="en-AU" sz="1400" b="1" i="0" noProof="0">
                          <a:solidFill>
                            <a:srgbClr val="FFFFFF"/>
                          </a:solidFill>
                          <a:effectLst/>
                          <a:latin typeface="Calibri" panose="020F0502020204030204" pitchFamily="34" charset="0"/>
                        </a:rPr>
                        <a:t>In Favour​</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panose="020F0502020204030204" pitchFamily="34" charset="0"/>
                        </a:rPr>
                        <a:t>Against​</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panose="020F0502020204030204" pitchFamily="34" charset="0"/>
                        </a:rPr>
                        <a:t>Proxy Discretion​</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panose="020F0502020204030204" pitchFamily="34" charset="0"/>
                        </a:rPr>
                        <a:t>Abstain​</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extLst>
                  <a:ext uri="{0D108BD9-81ED-4DB2-BD59-A6C34878D82A}">
                    <a16:rowId xmlns:a16="http://schemas.microsoft.com/office/drawing/2014/main" val="3905049949"/>
                  </a:ext>
                </a:extLst>
              </a:tr>
              <a:tr h="361950">
                <a:tc>
                  <a:txBody>
                    <a:bodyPr/>
                    <a:lstStyle/>
                    <a:p>
                      <a:pPr algn="ctr" fontAlgn="base">
                        <a:lnSpc>
                          <a:spcPts val="2175"/>
                        </a:lnSpc>
                        <a:buNone/>
                      </a:pPr>
                      <a:r>
                        <a:rPr lang="en-AU" sz="1400" b="0" i="0" noProof="0">
                          <a:solidFill>
                            <a:srgbClr val="000000"/>
                          </a:solidFill>
                          <a:effectLst/>
                          <a:latin typeface="Calibri"/>
                        </a:rPr>
                        <a:t>24,519,374</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lvl="0" algn="ctr">
                        <a:lnSpc>
                          <a:spcPts val="2175"/>
                        </a:lnSpc>
                        <a:buNone/>
                      </a:pPr>
                      <a:r>
                        <a:rPr lang="en-AU" sz="1400" b="0" i="0" noProof="0">
                          <a:solidFill>
                            <a:srgbClr val="000000"/>
                          </a:solidFill>
                          <a:effectLst/>
                          <a:latin typeface="Calibri"/>
                        </a:rPr>
                        <a:t>2,489,943</a:t>
                      </a:r>
                      <a:endParaRPr lang="en-US"/>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7,336,775​</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lvl="0" algn="ctr">
                        <a:lnSpc>
                          <a:spcPts val="2175"/>
                        </a:lnSpc>
                        <a:buNone/>
                      </a:pPr>
                      <a:r>
                        <a:rPr lang="en-AU" sz="1400" b="0" i="0" noProof="0">
                          <a:solidFill>
                            <a:srgbClr val="000000"/>
                          </a:solidFill>
                          <a:effectLst/>
                          <a:latin typeface="Calibri"/>
                        </a:rPr>
                        <a:t>1,229,688</a:t>
                      </a:r>
                      <a:endParaRPr lang="en-US"/>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extLst>
                  <a:ext uri="{0D108BD9-81ED-4DB2-BD59-A6C34878D82A}">
                    <a16:rowId xmlns:a16="http://schemas.microsoft.com/office/drawing/2014/main" val="1987799258"/>
                  </a:ext>
                </a:extLst>
              </a:tr>
              <a:tr h="361950">
                <a:tc>
                  <a:txBody>
                    <a:bodyPr/>
                    <a:lstStyle/>
                    <a:p>
                      <a:pPr algn="ctr" fontAlgn="base">
                        <a:lnSpc>
                          <a:spcPts val="2175"/>
                        </a:lnSpc>
                        <a:buNone/>
                      </a:pPr>
                      <a:r>
                        <a:rPr lang="en-AU" sz="1400" b="0" i="0" noProof="0">
                          <a:solidFill>
                            <a:srgbClr val="000000"/>
                          </a:solidFill>
                          <a:effectLst/>
                          <a:latin typeface="Calibri"/>
                        </a:rPr>
                        <a:t>71.39%​</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7.25%​</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21.36%​</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auto">
                        <a:lnSpc>
                          <a:spcPts val="2175"/>
                        </a:lnSpc>
                        <a:buNone/>
                      </a:pPr>
                      <a:r>
                        <a:rPr lang="en-AU" sz="1400" b="0" i="0" noProof="0">
                          <a:solidFill>
                            <a:srgbClr val="000000"/>
                          </a:solidFill>
                          <a:effectLst/>
                          <a:latin typeface="Calibri"/>
                        </a:rPr>
                        <a:t>​</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extLst>
                  <a:ext uri="{0D108BD9-81ED-4DB2-BD59-A6C34878D82A}">
                    <a16:rowId xmlns:a16="http://schemas.microsoft.com/office/drawing/2014/main" val="2082020565"/>
                  </a:ext>
                </a:extLst>
              </a:tr>
            </a:tbl>
          </a:graphicData>
        </a:graphic>
      </p:graphicFrame>
      <p:graphicFrame>
        <p:nvGraphicFramePr>
          <p:cNvPr id="8" name="Table 7">
            <a:extLst>
              <a:ext uri="{FF2B5EF4-FFF2-40B4-BE49-F238E27FC236}">
                <a16:creationId xmlns:a16="http://schemas.microsoft.com/office/drawing/2014/main" id="{EFB16D15-381F-70A4-9DE1-914BCB6BE01F}"/>
              </a:ext>
            </a:extLst>
          </p:cNvPr>
          <p:cNvGraphicFramePr>
            <a:graphicFrameLocks noGrp="1"/>
          </p:cNvGraphicFramePr>
          <p:nvPr>
            <p:extLst>
              <p:ext uri="{D42A27DB-BD31-4B8C-83A1-F6EECF244321}">
                <p14:modId xmlns:p14="http://schemas.microsoft.com/office/powerpoint/2010/main" val="97748025"/>
              </p:ext>
            </p:extLst>
          </p:nvPr>
        </p:nvGraphicFramePr>
        <p:xfrm>
          <a:off x="6877903" y="2044128"/>
          <a:ext cx="4878064" cy="1351217"/>
        </p:xfrm>
        <a:graphic>
          <a:graphicData uri="http://schemas.openxmlformats.org/drawingml/2006/table">
            <a:tbl>
              <a:tblPr/>
              <a:tblGrid>
                <a:gridCol w="1193569">
                  <a:extLst>
                    <a:ext uri="{9D8B030D-6E8A-4147-A177-3AD203B41FA5}">
                      <a16:colId xmlns:a16="http://schemas.microsoft.com/office/drawing/2014/main" val="4175317279"/>
                    </a:ext>
                  </a:extLst>
                </a:gridCol>
                <a:gridCol w="1228165">
                  <a:extLst>
                    <a:ext uri="{9D8B030D-6E8A-4147-A177-3AD203B41FA5}">
                      <a16:colId xmlns:a16="http://schemas.microsoft.com/office/drawing/2014/main" val="232182007"/>
                    </a:ext>
                  </a:extLst>
                </a:gridCol>
                <a:gridCol w="1228165">
                  <a:extLst>
                    <a:ext uri="{9D8B030D-6E8A-4147-A177-3AD203B41FA5}">
                      <a16:colId xmlns:a16="http://schemas.microsoft.com/office/drawing/2014/main" val="2265480100"/>
                    </a:ext>
                  </a:extLst>
                </a:gridCol>
                <a:gridCol w="1228165">
                  <a:extLst>
                    <a:ext uri="{9D8B030D-6E8A-4147-A177-3AD203B41FA5}">
                      <a16:colId xmlns:a16="http://schemas.microsoft.com/office/drawing/2014/main" val="663640429"/>
                    </a:ext>
                  </a:extLst>
                </a:gridCol>
              </a:tblGrid>
              <a:tr h="428625">
                <a:tc>
                  <a:txBody>
                    <a:bodyPr/>
                    <a:lstStyle/>
                    <a:p>
                      <a:pPr algn="ctr" fontAlgn="base">
                        <a:lnSpc>
                          <a:spcPts val="2175"/>
                        </a:lnSpc>
                        <a:buNone/>
                      </a:pPr>
                      <a:r>
                        <a:rPr lang="en-AU" sz="1400" b="1" i="0" noProof="0">
                          <a:solidFill>
                            <a:srgbClr val="FFFFFF"/>
                          </a:solidFill>
                          <a:effectLst/>
                          <a:latin typeface="Calibri"/>
                        </a:rPr>
                        <a:t>In Favour​</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Against​</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Proxy Discretion​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Abstain​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extLst>
                  <a:ext uri="{0D108BD9-81ED-4DB2-BD59-A6C34878D82A}">
                    <a16:rowId xmlns:a16="http://schemas.microsoft.com/office/drawing/2014/main" val="3905049949"/>
                  </a:ext>
                </a:extLst>
              </a:tr>
              <a:tr h="361950">
                <a:tc>
                  <a:txBody>
                    <a:bodyPr/>
                    <a:lstStyle/>
                    <a:p>
                      <a:pPr algn="ctr" fontAlgn="base">
                        <a:lnSpc>
                          <a:spcPts val="2175"/>
                        </a:lnSpc>
                        <a:buNone/>
                      </a:pPr>
                      <a:r>
                        <a:rPr lang="en-AU" sz="1400" b="0" i="0" noProof="0">
                          <a:solidFill>
                            <a:srgbClr val="000000"/>
                          </a:solidFill>
                          <a:effectLst/>
                          <a:latin typeface="Calibri"/>
                        </a:rPr>
                        <a:t>24,519,214</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2,489,493​</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7,474,442​</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lvl="0" algn="ctr">
                        <a:lnSpc>
                          <a:spcPts val="2175"/>
                        </a:lnSpc>
                        <a:buNone/>
                      </a:pPr>
                      <a:r>
                        <a:rPr lang="en-AU" sz="1400" b="0" i="0" noProof="0">
                          <a:solidFill>
                            <a:srgbClr val="000000"/>
                          </a:solidFill>
                          <a:effectLst/>
                          <a:latin typeface="Calibri"/>
                        </a:rPr>
                        <a:t>1,092,631</a:t>
                      </a:r>
                      <a:endParaRPr lang="en-US"/>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extLst>
                  <a:ext uri="{0D108BD9-81ED-4DB2-BD59-A6C34878D82A}">
                    <a16:rowId xmlns:a16="http://schemas.microsoft.com/office/drawing/2014/main" val="1987799258"/>
                  </a:ext>
                </a:extLst>
              </a:tr>
              <a:tr h="361950">
                <a:tc>
                  <a:txBody>
                    <a:bodyPr/>
                    <a:lstStyle/>
                    <a:p>
                      <a:pPr algn="ctr" fontAlgn="base">
                        <a:lnSpc>
                          <a:spcPts val="2175"/>
                        </a:lnSpc>
                        <a:buNone/>
                      </a:pPr>
                      <a:r>
                        <a:rPr lang="en-AU" sz="1400" b="0" i="0" noProof="0">
                          <a:solidFill>
                            <a:srgbClr val="000000"/>
                          </a:solidFill>
                          <a:effectLst/>
                          <a:latin typeface="Calibri"/>
                        </a:rPr>
                        <a:t>71.10%​</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7.22%​</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21.68%​</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auto">
                        <a:lnSpc>
                          <a:spcPts val="2175"/>
                        </a:lnSpc>
                        <a:buNone/>
                      </a:pPr>
                      <a:r>
                        <a:rPr lang="en-AU" sz="1400" b="0" i="0" noProof="0">
                          <a:solidFill>
                            <a:srgbClr val="000000"/>
                          </a:solidFill>
                          <a:effectLst/>
                          <a:latin typeface="Calibri"/>
                        </a:rPr>
                        <a:t>​</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extLst>
                  <a:ext uri="{0D108BD9-81ED-4DB2-BD59-A6C34878D82A}">
                    <a16:rowId xmlns:a16="http://schemas.microsoft.com/office/drawing/2014/main" val="2082020565"/>
                  </a:ext>
                </a:extLst>
              </a:tr>
            </a:tbl>
          </a:graphicData>
        </a:graphic>
      </p:graphicFrame>
      <p:graphicFrame>
        <p:nvGraphicFramePr>
          <p:cNvPr id="5" name="Table 4">
            <a:extLst>
              <a:ext uri="{FF2B5EF4-FFF2-40B4-BE49-F238E27FC236}">
                <a16:creationId xmlns:a16="http://schemas.microsoft.com/office/drawing/2014/main" id="{C498F3AD-BECC-7B90-717A-A31A9D10D9B5}"/>
              </a:ext>
            </a:extLst>
          </p:cNvPr>
          <p:cNvGraphicFramePr>
            <a:graphicFrameLocks noGrp="1"/>
          </p:cNvGraphicFramePr>
          <p:nvPr>
            <p:extLst>
              <p:ext uri="{D42A27DB-BD31-4B8C-83A1-F6EECF244321}">
                <p14:modId xmlns:p14="http://schemas.microsoft.com/office/powerpoint/2010/main" val="992634231"/>
              </p:ext>
            </p:extLst>
          </p:nvPr>
        </p:nvGraphicFramePr>
        <p:xfrm>
          <a:off x="111000" y="5379720"/>
          <a:ext cx="11644967" cy="1158240"/>
        </p:xfrm>
        <a:graphic>
          <a:graphicData uri="http://schemas.openxmlformats.org/drawingml/2006/table">
            <a:tbl>
              <a:tblPr/>
              <a:tblGrid>
                <a:gridCol w="11644967">
                  <a:extLst>
                    <a:ext uri="{9D8B030D-6E8A-4147-A177-3AD203B41FA5}">
                      <a16:colId xmlns:a16="http://schemas.microsoft.com/office/drawing/2014/main" val="1654882722"/>
                    </a:ext>
                  </a:extLst>
                </a:gridCol>
              </a:tblGrid>
              <a:tr h="1073554">
                <a:tc>
                  <a:txBody>
                    <a:bodyPr/>
                    <a:lstStyle/>
                    <a:p>
                      <a:pPr algn="l" fontAlgn="base">
                        <a:lnSpc>
                          <a:spcPct val="100000"/>
                        </a:lnSpc>
                        <a:buNone/>
                      </a:pPr>
                      <a:r>
                        <a:rPr lang="en-AU" sz="1400" b="1" i="0" u="none" strike="noStrike" noProof="0">
                          <a:solidFill>
                            <a:srgbClr val="000066"/>
                          </a:solidFill>
                          <a:effectLst/>
                          <a:latin typeface="Corbel" panose="020B0503020204020204" pitchFamily="34" charset="0"/>
                        </a:rPr>
                        <a:t>Further Information:</a:t>
                      </a:r>
                      <a:r>
                        <a:rPr lang="en-AU" sz="1400" b="1" i="0" noProof="0">
                          <a:solidFill>
                            <a:srgbClr val="000066"/>
                          </a:solidFill>
                          <a:effectLst/>
                          <a:latin typeface="Corbel" panose="020B0503020204020204" pitchFamily="34" charset="0"/>
                        </a:rPr>
                        <a:t>​</a:t>
                      </a:r>
                    </a:p>
                    <a:p>
                      <a:pPr marL="285750" indent="-285750" algn="l" rtl="0" fontAlgn="base">
                        <a:buFont typeface="Arial" panose="020B0604020202020204" pitchFamily="34" charset="0"/>
                        <a:buChar char="•"/>
                      </a:pPr>
                      <a:r>
                        <a:rPr lang="en-AU" sz="1400" b="0" i="0" u="none" strike="noStrike" noProof="0">
                          <a:solidFill>
                            <a:srgbClr val="000066"/>
                          </a:solidFill>
                          <a:effectLst/>
                          <a:latin typeface="Corbel" panose="020B0503020204020204" pitchFamily="34" charset="0"/>
                        </a:rPr>
                        <a:t>As the Board (excluding the CEO) have an interest in the matter, the Board has declined to make a recommendation with respect to voting on item 6A – 6E (inclusive) </a:t>
                      </a:r>
                      <a:r>
                        <a:rPr lang="en-AU" sz="1400" b="0" i="0" noProof="0">
                          <a:solidFill>
                            <a:srgbClr val="000066"/>
                          </a:solidFill>
                          <a:effectLst/>
                          <a:latin typeface="Corbel" panose="020B0503020204020204" pitchFamily="34" charset="0"/>
                        </a:rPr>
                        <a:t>​</a:t>
                      </a:r>
                    </a:p>
                    <a:p>
                      <a:pPr marL="285750" indent="-285750" algn="l" rtl="0" fontAlgn="base">
                        <a:buFont typeface="Arial" panose="020B0604020202020204" pitchFamily="34" charset="0"/>
                        <a:buChar char="•"/>
                      </a:pPr>
                      <a:r>
                        <a:rPr lang="en-AU" sz="1400" b="0" i="0" u="none" strike="noStrike" noProof="0">
                          <a:solidFill>
                            <a:srgbClr val="000066"/>
                          </a:solidFill>
                          <a:effectLst/>
                          <a:latin typeface="Corbel" panose="020B0503020204020204" pitchFamily="34" charset="0"/>
                        </a:rPr>
                        <a:t>The Chair of the meeting intends to vote undirected proxies in favour of the Item.</a:t>
                      </a:r>
                      <a:r>
                        <a:rPr lang="en-AU" sz="1400" b="0" i="0" noProof="0">
                          <a:solidFill>
                            <a:srgbClr val="000066"/>
                          </a:solidFill>
                          <a:effectLst/>
                          <a:latin typeface="Corbel" panose="020B0503020204020204" pitchFamily="34" charset="0"/>
                        </a:rPr>
                        <a:t>​</a:t>
                      </a:r>
                    </a:p>
                    <a:p>
                      <a:pPr marL="285750" indent="-285750" algn="l" rtl="0" fontAlgn="base">
                        <a:buFont typeface="Arial" panose="020B0604020202020204" pitchFamily="34" charset="0"/>
                        <a:buChar char="•"/>
                      </a:pPr>
                      <a:r>
                        <a:rPr lang="en-AU" sz="1400" b="0" i="0" u="none" strike="noStrike" noProof="0">
                          <a:solidFill>
                            <a:srgbClr val="000066"/>
                          </a:solidFill>
                          <a:effectLst/>
                          <a:latin typeface="Corbel" panose="020B0503020204020204" pitchFamily="34" charset="0"/>
                        </a:rPr>
                        <a:t>The voting exclusion for this item is as disclosed in the Notice of Meeting. </a:t>
                      </a:r>
                      <a:endParaRPr lang="en-AU" sz="1400" b="0" i="0" noProof="0">
                        <a:solidFill>
                          <a:srgbClr val="000066"/>
                        </a:solidFill>
                        <a:effectLst/>
                        <a:latin typeface="Corbel" panose="020B0503020204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2924372027"/>
                  </a:ext>
                </a:extLst>
              </a:tr>
            </a:tbl>
          </a:graphicData>
        </a:graphic>
      </p:graphicFrame>
    </p:spTree>
    <p:extLst>
      <p:ext uri="{BB962C8B-B14F-4D97-AF65-F5344CB8AC3E}">
        <p14:creationId xmlns:p14="http://schemas.microsoft.com/office/powerpoint/2010/main" val="31696416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E96B9-E818-10FD-345D-263B34124838}"/>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6B2D92B-A775-09E6-BF67-C1DBAD337EA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think-cell data - do not delete" hidden="1">
                        <a:extLst>
                          <a:ext uri="{FF2B5EF4-FFF2-40B4-BE49-F238E27FC236}">
                            <a16:creationId xmlns:a16="http://schemas.microsoft.com/office/drawing/2014/main" id="{76B2D92B-A775-09E6-BF67-C1DBAD337EA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8FDD3DC9-51F2-C6ED-7791-79217356CE30}"/>
              </a:ext>
            </a:extLst>
          </p:cNvPr>
          <p:cNvPicPr>
            <a:picLocks noChangeAspect="1"/>
          </p:cNvPicPr>
          <p:nvPr/>
        </p:nvPicPr>
        <p:blipFill>
          <a:blip r:embed="rId6"/>
          <a:stretch>
            <a:fillRect/>
          </a:stretch>
        </p:blipFill>
        <p:spPr>
          <a:xfrm>
            <a:off x="10777444" y="770579"/>
            <a:ext cx="1343212" cy="323895"/>
          </a:xfrm>
          <a:prstGeom prst="rect">
            <a:avLst/>
          </a:prstGeom>
        </p:spPr>
      </p:pic>
      <p:sp>
        <p:nvSpPr>
          <p:cNvPr id="2" name="Footer Placeholder 5">
            <a:extLst>
              <a:ext uri="{FF2B5EF4-FFF2-40B4-BE49-F238E27FC236}">
                <a16:creationId xmlns:a16="http://schemas.microsoft.com/office/drawing/2014/main" id="{8BA0B156-07B5-FE18-7F5D-7C6CFA849EBF}"/>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0" name="Title 2">
            <a:extLst>
              <a:ext uri="{FF2B5EF4-FFF2-40B4-BE49-F238E27FC236}">
                <a16:creationId xmlns:a16="http://schemas.microsoft.com/office/drawing/2014/main" id="{9C148F35-E1B7-8214-614F-2942EAE41E0A}"/>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lvl="0">
              <a:defRPr/>
            </a:pPr>
            <a:r>
              <a:rPr lang="en-AU" noProof="0">
                <a:solidFill>
                  <a:sysClr val="window" lastClr="FFFFFF"/>
                </a:solidFill>
                <a:latin typeface="Corbel" panose="020B0503020204020204" pitchFamily="34" charset="0"/>
              </a:rPr>
              <a:t>   Formal Business</a:t>
            </a:r>
          </a:p>
        </p:txBody>
      </p:sp>
      <p:graphicFrame>
        <p:nvGraphicFramePr>
          <p:cNvPr id="7" name="Table 6">
            <a:extLst>
              <a:ext uri="{FF2B5EF4-FFF2-40B4-BE49-F238E27FC236}">
                <a16:creationId xmlns:a16="http://schemas.microsoft.com/office/drawing/2014/main" id="{B2780449-B73A-F681-D629-9113DCC5AEE7}"/>
              </a:ext>
            </a:extLst>
          </p:cNvPr>
          <p:cNvGraphicFramePr>
            <a:graphicFrameLocks noGrp="1"/>
          </p:cNvGraphicFramePr>
          <p:nvPr>
            <p:extLst>
              <p:ext uri="{D42A27DB-BD31-4B8C-83A1-F6EECF244321}">
                <p14:modId xmlns:p14="http://schemas.microsoft.com/office/powerpoint/2010/main" val="1571496526"/>
              </p:ext>
            </p:extLst>
          </p:nvPr>
        </p:nvGraphicFramePr>
        <p:xfrm>
          <a:off x="111000" y="1520190"/>
          <a:ext cx="11970000" cy="1868424"/>
        </p:xfrm>
        <a:graphic>
          <a:graphicData uri="http://schemas.openxmlformats.org/drawingml/2006/table">
            <a:tbl>
              <a:tblPr/>
              <a:tblGrid>
                <a:gridCol w="11970000">
                  <a:extLst>
                    <a:ext uri="{9D8B030D-6E8A-4147-A177-3AD203B41FA5}">
                      <a16:colId xmlns:a16="http://schemas.microsoft.com/office/drawing/2014/main" val="4145062708"/>
                    </a:ext>
                  </a:extLst>
                </a:gridCol>
              </a:tblGrid>
              <a:tr h="342900">
                <a:tc>
                  <a:txBody>
                    <a:bodyPr/>
                    <a:lstStyle/>
                    <a:p>
                      <a:pPr algn="l" fontAlgn="base">
                        <a:lnSpc>
                          <a:spcPts val="2400"/>
                        </a:lnSpc>
                        <a:buNone/>
                      </a:pPr>
                      <a:r>
                        <a:rPr lang="en-AU" sz="2000" b="1" i="0" u="none" strike="noStrike" noProof="0">
                          <a:solidFill>
                            <a:srgbClr val="000066"/>
                          </a:solidFill>
                          <a:effectLst/>
                          <a:latin typeface="Corbel" panose="020B0503020204020204" pitchFamily="34" charset="0"/>
                        </a:rPr>
                        <a:t>Item 7: Grant of Options to the Managing Director and CEO</a:t>
                      </a:r>
                      <a:endParaRPr lang="en-AU" b="1"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3989171405"/>
                  </a:ext>
                </a:extLst>
              </a:tr>
              <a:tr h="1400175">
                <a:tc>
                  <a:txBody>
                    <a:bodyPr/>
                    <a:lstStyle/>
                    <a:p>
                      <a:pPr algn="l" rtl="0" fontAlgn="base">
                        <a:lnSpc>
                          <a:spcPts val="2175"/>
                        </a:lnSpc>
                        <a:buNone/>
                      </a:pPr>
                      <a:r>
                        <a:rPr lang="en-AU" sz="1600" b="0" i="0" u="none" strike="noStrike" noProof="0">
                          <a:solidFill>
                            <a:srgbClr val="000066"/>
                          </a:solidFill>
                          <a:effectLst/>
                          <a:latin typeface="Corbel" panose="020B0503020204020204" pitchFamily="34" charset="0"/>
                        </a:rPr>
                        <a:t>To consider, and if thought fit, to pass, the following as an </a:t>
                      </a:r>
                      <a:r>
                        <a:rPr lang="en-AU" sz="1600" b="1" i="0" u="none" strike="noStrike" noProof="0">
                          <a:solidFill>
                            <a:srgbClr val="000066"/>
                          </a:solidFill>
                          <a:effectLst/>
                          <a:latin typeface="Corbel" panose="020B0503020204020204" pitchFamily="34" charset="0"/>
                        </a:rPr>
                        <a:t>ordinary</a:t>
                      </a:r>
                      <a:r>
                        <a:rPr lang="en-AU" sz="1600" b="0" i="0" u="none" strike="noStrike" noProof="0">
                          <a:solidFill>
                            <a:srgbClr val="000066"/>
                          </a:solidFill>
                          <a:effectLst/>
                          <a:latin typeface="Corbel" panose="020B0503020204020204" pitchFamily="34" charset="0"/>
                        </a:rPr>
                        <a:t> resolution: </a:t>
                      </a:r>
                      <a:r>
                        <a:rPr lang="en-AU" sz="1600" b="0" i="0" noProof="0">
                          <a:solidFill>
                            <a:srgbClr val="000066"/>
                          </a:solidFill>
                          <a:effectLst/>
                          <a:latin typeface="Corbel" panose="020B0503020204020204" pitchFamily="34" charset="0"/>
                        </a:rPr>
                        <a:t>​</a:t>
                      </a:r>
                    </a:p>
                    <a:p>
                      <a:pPr algn="l" rtl="0" fontAlgn="base">
                        <a:lnSpc>
                          <a:spcPts val="2175"/>
                        </a:lnSpc>
                        <a:buNone/>
                      </a:pPr>
                      <a:r>
                        <a:rPr lang="en-AU" sz="1600" b="0" i="0" noProof="0">
                          <a:solidFill>
                            <a:srgbClr val="000066"/>
                          </a:solidFill>
                          <a:effectLst/>
                          <a:latin typeface="Corbel" panose="020B0503020204020204" pitchFamily="34" charset="0"/>
                        </a:rPr>
                        <a:t>​</a:t>
                      </a:r>
                    </a:p>
                    <a:p>
                      <a:pPr algn="l" rtl="0" fontAlgn="base">
                        <a:lnSpc>
                          <a:spcPts val="2175"/>
                        </a:lnSpc>
                        <a:buNone/>
                      </a:pPr>
                      <a:r>
                        <a:rPr lang="en-AU" sz="1600" b="0" i="0" u="none" strike="noStrike" noProof="0">
                          <a:solidFill>
                            <a:srgbClr val="000066"/>
                          </a:solidFill>
                          <a:effectLst/>
                          <a:latin typeface="Corbel" panose="020B0503020204020204" pitchFamily="34" charset="0"/>
                        </a:rPr>
                        <a:t>“That, for the purposes of Listing Rule 10.14, sections 200B and 200E of the Corporations Act and for all other purposes, Shareholders approve the proposed grant of up to 4,568,275 Options, and potential termination benefits, to Managing Director and CEO, Dr Andreas Fouras, under the Incentive Plan and on the terms described in the Explanatory Statement.” </a:t>
                      </a:r>
                      <a:endParaRPr lang="en-AU" sz="1600"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2748304846"/>
                  </a:ext>
                </a:extLst>
              </a:tr>
            </a:tbl>
          </a:graphicData>
        </a:graphic>
      </p:graphicFrame>
      <p:graphicFrame>
        <p:nvGraphicFramePr>
          <p:cNvPr id="5" name="Table 4">
            <a:extLst>
              <a:ext uri="{FF2B5EF4-FFF2-40B4-BE49-F238E27FC236}">
                <a16:creationId xmlns:a16="http://schemas.microsoft.com/office/drawing/2014/main" id="{274A2D80-A36E-5A61-5636-C664E9C8F2E1}"/>
              </a:ext>
            </a:extLst>
          </p:cNvPr>
          <p:cNvGraphicFramePr>
            <a:graphicFrameLocks noGrp="1"/>
          </p:cNvGraphicFramePr>
          <p:nvPr>
            <p:extLst>
              <p:ext uri="{D42A27DB-BD31-4B8C-83A1-F6EECF244321}">
                <p14:modId xmlns:p14="http://schemas.microsoft.com/office/powerpoint/2010/main" val="4137547287"/>
              </p:ext>
            </p:extLst>
          </p:nvPr>
        </p:nvGraphicFramePr>
        <p:xfrm>
          <a:off x="2181225" y="3682449"/>
          <a:ext cx="8058150" cy="1152525"/>
        </p:xfrm>
        <a:graphic>
          <a:graphicData uri="http://schemas.openxmlformats.org/drawingml/2006/table">
            <a:tbl>
              <a:tblPr/>
              <a:tblGrid>
                <a:gridCol w="1971675">
                  <a:extLst>
                    <a:ext uri="{9D8B030D-6E8A-4147-A177-3AD203B41FA5}">
                      <a16:colId xmlns:a16="http://schemas.microsoft.com/office/drawing/2014/main" val="4175317279"/>
                    </a:ext>
                  </a:extLst>
                </a:gridCol>
                <a:gridCol w="2028825">
                  <a:extLst>
                    <a:ext uri="{9D8B030D-6E8A-4147-A177-3AD203B41FA5}">
                      <a16:colId xmlns:a16="http://schemas.microsoft.com/office/drawing/2014/main" val="232182007"/>
                    </a:ext>
                  </a:extLst>
                </a:gridCol>
                <a:gridCol w="2028825">
                  <a:extLst>
                    <a:ext uri="{9D8B030D-6E8A-4147-A177-3AD203B41FA5}">
                      <a16:colId xmlns:a16="http://schemas.microsoft.com/office/drawing/2014/main" val="2265480100"/>
                    </a:ext>
                  </a:extLst>
                </a:gridCol>
                <a:gridCol w="2028825">
                  <a:extLst>
                    <a:ext uri="{9D8B030D-6E8A-4147-A177-3AD203B41FA5}">
                      <a16:colId xmlns:a16="http://schemas.microsoft.com/office/drawing/2014/main" val="663640429"/>
                    </a:ext>
                  </a:extLst>
                </a:gridCol>
              </a:tblGrid>
              <a:tr h="428625">
                <a:tc>
                  <a:txBody>
                    <a:bodyPr/>
                    <a:lstStyle/>
                    <a:p>
                      <a:pPr algn="ctr" fontAlgn="base">
                        <a:lnSpc>
                          <a:spcPts val="2175"/>
                        </a:lnSpc>
                        <a:buNone/>
                      </a:pPr>
                      <a:r>
                        <a:rPr lang="en-AU" sz="1400" b="1" i="0" noProof="0">
                          <a:solidFill>
                            <a:srgbClr val="FFFFFF"/>
                          </a:solidFill>
                          <a:effectLst/>
                          <a:latin typeface="Calibri"/>
                        </a:rPr>
                        <a:t>In Favour​</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Against​</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Proxy Discretion​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Abstain​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extLst>
                  <a:ext uri="{0D108BD9-81ED-4DB2-BD59-A6C34878D82A}">
                    <a16:rowId xmlns:a16="http://schemas.microsoft.com/office/drawing/2014/main" val="3905049949"/>
                  </a:ext>
                </a:extLst>
              </a:tr>
              <a:tr h="361950">
                <a:tc>
                  <a:txBody>
                    <a:bodyPr/>
                    <a:lstStyle/>
                    <a:p>
                      <a:pPr algn="ctr" fontAlgn="base">
                        <a:lnSpc>
                          <a:spcPts val="2175"/>
                        </a:lnSpc>
                        <a:buNone/>
                      </a:pPr>
                      <a:r>
                        <a:rPr lang="en-AU" sz="1400" b="0" i="0" noProof="0">
                          <a:solidFill>
                            <a:srgbClr val="000000"/>
                          </a:solidFill>
                          <a:effectLst/>
                          <a:latin typeface="Calibri"/>
                        </a:rPr>
                        <a:t>19,704,291</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8,265,126</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7,329,945</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lvl="0" algn="ctr">
                        <a:lnSpc>
                          <a:spcPts val="2175"/>
                        </a:lnSpc>
                        <a:buNone/>
                      </a:pPr>
                      <a:r>
                        <a:rPr lang="en-AU" sz="1400" b="0" i="0" noProof="0">
                          <a:solidFill>
                            <a:srgbClr val="000000"/>
                          </a:solidFill>
                          <a:effectLst/>
                          <a:latin typeface="Calibri"/>
                        </a:rPr>
                        <a:t>283,841</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extLst>
                  <a:ext uri="{0D108BD9-81ED-4DB2-BD59-A6C34878D82A}">
                    <a16:rowId xmlns:a16="http://schemas.microsoft.com/office/drawing/2014/main" val="1987799258"/>
                  </a:ext>
                </a:extLst>
              </a:tr>
              <a:tr h="361950">
                <a:tc>
                  <a:txBody>
                    <a:bodyPr/>
                    <a:lstStyle/>
                    <a:p>
                      <a:pPr algn="ctr" fontAlgn="base">
                        <a:lnSpc>
                          <a:spcPts val="2175"/>
                        </a:lnSpc>
                        <a:buNone/>
                      </a:pPr>
                      <a:r>
                        <a:rPr lang="en-AU" sz="1400" b="0" i="0" noProof="0">
                          <a:solidFill>
                            <a:srgbClr val="000000"/>
                          </a:solidFill>
                          <a:effectLst/>
                          <a:latin typeface="Calibri"/>
                        </a:rPr>
                        <a:t>55.82%​</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23.41%​</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20.77%​</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auto">
                        <a:lnSpc>
                          <a:spcPts val="2175"/>
                        </a:lnSpc>
                        <a:buNone/>
                      </a:pPr>
                      <a:r>
                        <a:rPr lang="en-AU" sz="1400" b="0" i="0" noProof="0">
                          <a:solidFill>
                            <a:srgbClr val="000000"/>
                          </a:solidFill>
                          <a:effectLst/>
                          <a:latin typeface="Calibri"/>
                        </a:rPr>
                        <a:t>​</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extLst>
                  <a:ext uri="{0D108BD9-81ED-4DB2-BD59-A6C34878D82A}">
                    <a16:rowId xmlns:a16="http://schemas.microsoft.com/office/drawing/2014/main" val="2082020565"/>
                  </a:ext>
                </a:extLst>
              </a:tr>
            </a:tbl>
          </a:graphicData>
        </a:graphic>
      </p:graphicFrame>
      <p:graphicFrame>
        <p:nvGraphicFramePr>
          <p:cNvPr id="6" name="Table 5">
            <a:extLst>
              <a:ext uri="{FF2B5EF4-FFF2-40B4-BE49-F238E27FC236}">
                <a16:creationId xmlns:a16="http://schemas.microsoft.com/office/drawing/2014/main" id="{C72C768C-DB7B-1AE3-D507-B5320FBDE65C}"/>
              </a:ext>
            </a:extLst>
          </p:cNvPr>
          <p:cNvGraphicFramePr>
            <a:graphicFrameLocks noGrp="1"/>
          </p:cNvGraphicFramePr>
          <p:nvPr>
            <p:extLst>
              <p:ext uri="{D42A27DB-BD31-4B8C-83A1-F6EECF244321}">
                <p14:modId xmlns:p14="http://schemas.microsoft.com/office/powerpoint/2010/main" val="1114683586"/>
              </p:ext>
            </p:extLst>
          </p:nvPr>
        </p:nvGraphicFramePr>
        <p:xfrm>
          <a:off x="110999" y="5231996"/>
          <a:ext cx="11644967" cy="1073554"/>
        </p:xfrm>
        <a:graphic>
          <a:graphicData uri="http://schemas.openxmlformats.org/drawingml/2006/table">
            <a:tbl>
              <a:tblPr/>
              <a:tblGrid>
                <a:gridCol w="11644967">
                  <a:extLst>
                    <a:ext uri="{9D8B030D-6E8A-4147-A177-3AD203B41FA5}">
                      <a16:colId xmlns:a16="http://schemas.microsoft.com/office/drawing/2014/main" val="1654882722"/>
                    </a:ext>
                  </a:extLst>
                </a:gridCol>
              </a:tblGrid>
              <a:tr h="1073554">
                <a:tc>
                  <a:txBody>
                    <a:bodyPr/>
                    <a:lstStyle/>
                    <a:p>
                      <a:pPr algn="l" fontAlgn="base">
                        <a:lnSpc>
                          <a:spcPct val="100000"/>
                        </a:lnSpc>
                        <a:buNone/>
                      </a:pPr>
                      <a:r>
                        <a:rPr lang="en-AU" sz="1400" b="1" i="0" u="none" strike="noStrike" noProof="0">
                          <a:solidFill>
                            <a:srgbClr val="000066"/>
                          </a:solidFill>
                          <a:effectLst/>
                          <a:latin typeface="Corbel" panose="020B0503020204020204" pitchFamily="34" charset="0"/>
                        </a:rPr>
                        <a:t>Further Information:</a:t>
                      </a:r>
                      <a:r>
                        <a:rPr lang="en-AU" sz="1400" b="1" i="0" noProof="0">
                          <a:solidFill>
                            <a:srgbClr val="000066"/>
                          </a:solidFill>
                          <a:effectLst/>
                          <a:latin typeface="Corbel" panose="020B0503020204020204" pitchFamily="34" charset="0"/>
                        </a:rPr>
                        <a:t>​</a:t>
                      </a:r>
                    </a:p>
                    <a:p>
                      <a:pPr marL="342900" indent="-342900" algn="l" fontAlgn="base">
                        <a:lnSpc>
                          <a:spcPct val="100000"/>
                        </a:lnSpc>
                        <a:buFont typeface="Arial" panose="020B0604020202020204" pitchFamily="34" charset="0"/>
                        <a:buChar char="•"/>
                      </a:pPr>
                      <a:r>
                        <a:rPr lang="en-AU" sz="1400" b="0" i="0" u="none" strike="noStrike" noProof="0">
                          <a:solidFill>
                            <a:srgbClr val="000066"/>
                          </a:solidFill>
                          <a:effectLst/>
                          <a:latin typeface="Corbel" panose="020B0503020204020204" pitchFamily="34" charset="0"/>
                        </a:rPr>
                        <a:t>The Board (other than Dr Fouras) unanimously recommends that Shareholders vote in favour of Item 7.</a:t>
                      </a:r>
                      <a:r>
                        <a:rPr lang="en-AU" sz="1400" b="1" i="0" noProof="0">
                          <a:solidFill>
                            <a:srgbClr val="000066"/>
                          </a:solidFill>
                          <a:effectLst/>
                          <a:latin typeface="Corbel" panose="020B0503020204020204" pitchFamily="34" charset="0"/>
                        </a:rPr>
                        <a:t>​</a:t>
                      </a:r>
                    </a:p>
                    <a:p>
                      <a:pPr marL="342900" indent="-342900" algn="l" fontAlgn="base">
                        <a:lnSpc>
                          <a:spcPct val="100000"/>
                        </a:lnSpc>
                        <a:buFont typeface="Arial" panose="020B0604020202020204" pitchFamily="34" charset="0"/>
                        <a:buChar char="•"/>
                      </a:pPr>
                      <a:r>
                        <a:rPr lang="en-AU" sz="1400" b="0" i="0" u="none" strike="noStrike" noProof="0">
                          <a:solidFill>
                            <a:srgbClr val="000066"/>
                          </a:solidFill>
                          <a:effectLst/>
                          <a:latin typeface="Corbel" panose="020B0503020204020204" pitchFamily="34" charset="0"/>
                        </a:rPr>
                        <a:t>The Chair of the meeting intends to vote undirected proxies in favour of the Item.</a:t>
                      </a:r>
                      <a:r>
                        <a:rPr lang="en-AU" sz="1400" b="1" i="0" noProof="0">
                          <a:solidFill>
                            <a:srgbClr val="000066"/>
                          </a:solidFill>
                          <a:effectLst/>
                          <a:latin typeface="Corbel" panose="020B0503020204020204" pitchFamily="34" charset="0"/>
                        </a:rPr>
                        <a:t>​</a:t>
                      </a:r>
                    </a:p>
                    <a:p>
                      <a:pPr marL="342900" indent="-342900" algn="l" fontAlgn="base">
                        <a:lnSpc>
                          <a:spcPct val="100000"/>
                        </a:lnSpc>
                        <a:buFont typeface="Arial" panose="020B0604020202020204" pitchFamily="34" charset="0"/>
                        <a:buChar char="•"/>
                      </a:pPr>
                      <a:r>
                        <a:rPr lang="en-AU" sz="1400" b="0" i="0" u="none" strike="noStrike" noProof="0">
                          <a:solidFill>
                            <a:srgbClr val="000066"/>
                          </a:solidFill>
                          <a:effectLst/>
                          <a:latin typeface="Corbel" panose="020B0503020204020204" pitchFamily="34" charset="0"/>
                        </a:rPr>
                        <a:t>The voting exclusion for this item is as disclosed in the Notice of Meeting.</a:t>
                      </a:r>
                      <a:endParaRPr lang="en-AU" sz="1400" b="1" i="0" noProof="0">
                        <a:solidFill>
                          <a:srgbClr val="000066"/>
                        </a:solidFill>
                        <a:effectLst/>
                        <a:latin typeface="Corbel" panose="020B0503020204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2924372027"/>
                  </a:ext>
                </a:extLst>
              </a:tr>
            </a:tbl>
          </a:graphicData>
        </a:graphic>
      </p:graphicFrame>
    </p:spTree>
    <p:extLst>
      <p:ext uri="{BB962C8B-B14F-4D97-AF65-F5344CB8AC3E}">
        <p14:creationId xmlns:p14="http://schemas.microsoft.com/office/powerpoint/2010/main" val="131845885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0EB2F-6AB3-35C5-8D83-F02110ED9D94}"/>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8E331D1-6A30-86CE-06BE-C70CFD1BFCB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think-cell data - do not delete" hidden="1">
                        <a:extLst>
                          <a:ext uri="{FF2B5EF4-FFF2-40B4-BE49-F238E27FC236}">
                            <a16:creationId xmlns:a16="http://schemas.microsoft.com/office/drawing/2014/main" id="{88E331D1-6A30-86CE-06BE-C70CFD1BFCB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0A7B88CC-0029-A7EE-4ADF-10D67E69805B}"/>
              </a:ext>
            </a:extLst>
          </p:cNvPr>
          <p:cNvPicPr>
            <a:picLocks noChangeAspect="1"/>
          </p:cNvPicPr>
          <p:nvPr/>
        </p:nvPicPr>
        <p:blipFill>
          <a:blip r:embed="rId6"/>
          <a:stretch>
            <a:fillRect/>
          </a:stretch>
        </p:blipFill>
        <p:spPr>
          <a:xfrm>
            <a:off x="10777444" y="770579"/>
            <a:ext cx="1343212" cy="323895"/>
          </a:xfrm>
          <a:prstGeom prst="rect">
            <a:avLst/>
          </a:prstGeom>
        </p:spPr>
      </p:pic>
      <p:sp>
        <p:nvSpPr>
          <p:cNvPr id="2" name="Footer Placeholder 5">
            <a:extLst>
              <a:ext uri="{FF2B5EF4-FFF2-40B4-BE49-F238E27FC236}">
                <a16:creationId xmlns:a16="http://schemas.microsoft.com/office/drawing/2014/main" id="{687705EE-180A-E422-7342-17DF234F8BAB}"/>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0" name="Title 2">
            <a:extLst>
              <a:ext uri="{FF2B5EF4-FFF2-40B4-BE49-F238E27FC236}">
                <a16:creationId xmlns:a16="http://schemas.microsoft.com/office/drawing/2014/main" id="{15F04A12-A5C6-A1DE-E3FC-199C8E044873}"/>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lvl="0">
              <a:defRPr/>
            </a:pPr>
            <a:r>
              <a:rPr lang="en-AU" noProof="0">
                <a:solidFill>
                  <a:sysClr val="window" lastClr="FFFFFF"/>
                </a:solidFill>
                <a:latin typeface="Corbel" panose="020B0503020204020204" pitchFamily="34" charset="0"/>
              </a:rPr>
              <a:t>   Formal Business</a:t>
            </a:r>
          </a:p>
        </p:txBody>
      </p:sp>
      <p:graphicFrame>
        <p:nvGraphicFramePr>
          <p:cNvPr id="7" name="Table 6">
            <a:extLst>
              <a:ext uri="{FF2B5EF4-FFF2-40B4-BE49-F238E27FC236}">
                <a16:creationId xmlns:a16="http://schemas.microsoft.com/office/drawing/2014/main" id="{F88FE1FE-E3E4-1DEE-2202-597D56C1E6CA}"/>
              </a:ext>
            </a:extLst>
          </p:cNvPr>
          <p:cNvGraphicFramePr>
            <a:graphicFrameLocks noGrp="1"/>
          </p:cNvGraphicFramePr>
          <p:nvPr>
            <p:extLst>
              <p:ext uri="{D42A27DB-BD31-4B8C-83A1-F6EECF244321}">
                <p14:modId xmlns:p14="http://schemas.microsoft.com/office/powerpoint/2010/main" val="3485803628"/>
              </p:ext>
            </p:extLst>
          </p:nvPr>
        </p:nvGraphicFramePr>
        <p:xfrm>
          <a:off x="111000" y="1520190"/>
          <a:ext cx="11970000" cy="1796415"/>
        </p:xfrm>
        <a:graphic>
          <a:graphicData uri="http://schemas.openxmlformats.org/drawingml/2006/table">
            <a:tbl>
              <a:tblPr/>
              <a:tblGrid>
                <a:gridCol w="11970000">
                  <a:extLst>
                    <a:ext uri="{9D8B030D-6E8A-4147-A177-3AD203B41FA5}">
                      <a16:colId xmlns:a16="http://schemas.microsoft.com/office/drawing/2014/main" val="4145062708"/>
                    </a:ext>
                  </a:extLst>
                </a:gridCol>
              </a:tblGrid>
              <a:tr h="342900">
                <a:tc>
                  <a:txBody>
                    <a:bodyPr/>
                    <a:lstStyle/>
                    <a:p>
                      <a:pPr algn="l" fontAlgn="base">
                        <a:lnSpc>
                          <a:spcPts val="2400"/>
                        </a:lnSpc>
                        <a:buNone/>
                      </a:pPr>
                      <a:r>
                        <a:rPr lang="en-AU" sz="2000" b="1" i="0" u="none" strike="noStrike" noProof="0">
                          <a:solidFill>
                            <a:srgbClr val="000066"/>
                          </a:solidFill>
                          <a:effectLst/>
                          <a:latin typeface="Corbel"/>
                        </a:rPr>
                        <a:t>Item 8: Resolution withdrawn</a:t>
                      </a:r>
                      <a:endParaRPr lang="en-AU" sz="2000" b="1" i="0" noProof="0">
                        <a:solidFill>
                          <a:srgbClr val="000066"/>
                        </a:solidFill>
                        <a:effectLst/>
                        <a:latin typeface="Corbel"/>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3989171405"/>
                  </a:ext>
                </a:extLst>
              </a:tr>
              <a:tr h="1400175">
                <a:tc>
                  <a:txBody>
                    <a:bodyPr/>
                    <a:lstStyle/>
                    <a:p>
                      <a:pPr algn="l" rtl="0" fontAlgn="base">
                        <a:lnSpc>
                          <a:spcPts val="2175"/>
                        </a:lnSpc>
                        <a:buNone/>
                      </a:pPr>
                      <a:endParaRPr lang="en-AU" sz="1600" b="0" i="0" noProof="0">
                        <a:solidFill>
                          <a:srgbClr val="000066"/>
                        </a:solidFill>
                        <a:effectLst/>
                        <a:latin typeface="Corbel"/>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2748304846"/>
                  </a:ext>
                </a:extLst>
              </a:tr>
            </a:tbl>
          </a:graphicData>
        </a:graphic>
      </p:graphicFrame>
    </p:spTree>
    <p:extLst>
      <p:ext uri="{BB962C8B-B14F-4D97-AF65-F5344CB8AC3E}">
        <p14:creationId xmlns:p14="http://schemas.microsoft.com/office/powerpoint/2010/main" val="195040145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0E89B-BAB2-3555-E094-FF6F87FD29AA}"/>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8386A75-6AC1-CFE5-9792-1ED86BCFBC5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think-cell data - do not delete" hidden="1">
                        <a:extLst>
                          <a:ext uri="{FF2B5EF4-FFF2-40B4-BE49-F238E27FC236}">
                            <a16:creationId xmlns:a16="http://schemas.microsoft.com/office/drawing/2014/main" id="{58386A75-6AC1-CFE5-9792-1ED86BCFBC5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5FB952D9-C88A-88D4-CF0E-CB979921E623}"/>
              </a:ext>
            </a:extLst>
          </p:cNvPr>
          <p:cNvPicPr>
            <a:picLocks noChangeAspect="1"/>
          </p:cNvPicPr>
          <p:nvPr/>
        </p:nvPicPr>
        <p:blipFill>
          <a:blip r:embed="rId6"/>
          <a:stretch>
            <a:fillRect/>
          </a:stretch>
        </p:blipFill>
        <p:spPr>
          <a:xfrm>
            <a:off x="10777444" y="770579"/>
            <a:ext cx="1343212" cy="323895"/>
          </a:xfrm>
          <a:prstGeom prst="rect">
            <a:avLst/>
          </a:prstGeom>
        </p:spPr>
      </p:pic>
      <p:sp>
        <p:nvSpPr>
          <p:cNvPr id="2" name="Footer Placeholder 5">
            <a:extLst>
              <a:ext uri="{FF2B5EF4-FFF2-40B4-BE49-F238E27FC236}">
                <a16:creationId xmlns:a16="http://schemas.microsoft.com/office/drawing/2014/main" id="{45E0B68D-44C1-6165-62DC-D6F8432AA69F}"/>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0" name="Title 2">
            <a:extLst>
              <a:ext uri="{FF2B5EF4-FFF2-40B4-BE49-F238E27FC236}">
                <a16:creationId xmlns:a16="http://schemas.microsoft.com/office/drawing/2014/main" id="{637BDC69-4EA6-6C0A-EE43-9767E2E285DA}"/>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lvl="0">
              <a:defRPr/>
            </a:pPr>
            <a:r>
              <a:rPr lang="en-AU" noProof="0">
                <a:solidFill>
                  <a:sysClr val="window" lastClr="FFFFFF"/>
                </a:solidFill>
                <a:latin typeface="Corbel" panose="020B0503020204020204" pitchFamily="34" charset="0"/>
              </a:rPr>
              <a:t>   Formal Business</a:t>
            </a:r>
          </a:p>
        </p:txBody>
      </p:sp>
      <p:graphicFrame>
        <p:nvGraphicFramePr>
          <p:cNvPr id="7" name="Table 6">
            <a:extLst>
              <a:ext uri="{FF2B5EF4-FFF2-40B4-BE49-F238E27FC236}">
                <a16:creationId xmlns:a16="http://schemas.microsoft.com/office/drawing/2014/main" id="{D49CF127-BB2C-6CCA-09FB-27BCBF209C1C}"/>
              </a:ext>
            </a:extLst>
          </p:cNvPr>
          <p:cNvGraphicFramePr>
            <a:graphicFrameLocks noGrp="1"/>
          </p:cNvGraphicFramePr>
          <p:nvPr>
            <p:extLst>
              <p:ext uri="{D42A27DB-BD31-4B8C-83A1-F6EECF244321}">
                <p14:modId xmlns:p14="http://schemas.microsoft.com/office/powerpoint/2010/main" val="3716911707"/>
              </p:ext>
            </p:extLst>
          </p:nvPr>
        </p:nvGraphicFramePr>
        <p:xfrm>
          <a:off x="111000" y="1520190"/>
          <a:ext cx="11970000" cy="1868424"/>
        </p:xfrm>
        <a:graphic>
          <a:graphicData uri="http://schemas.openxmlformats.org/drawingml/2006/table">
            <a:tbl>
              <a:tblPr/>
              <a:tblGrid>
                <a:gridCol w="11970000">
                  <a:extLst>
                    <a:ext uri="{9D8B030D-6E8A-4147-A177-3AD203B41FA5}">
                      <a16:colId xmlns:a16="http://schemas.microsoft.com/office/drawing/2014/main" val="4145062708"/>
                    </a:ext>
                  </a:extLst>
                </a:gridCol>
              </a:tblGrid>
              <a:tr h="342900">
                <a:tc>
                  <a:txBody>
                    <a:bodyPr/>
                    <a:lstStyle/>
                    <a:p>
                      <a:pPr algn="l" fontAlgn="base">
                        <a:lnSpc>
                          <a:spcPts val="2400"/>
                        </a:lnSpc>
                        <a:buNone/>
                      </a:pPr>
                      <a:r>
                        <a:rPr lang="en-AU" sz="2000" b="1" i="0" u="none" strike="noStrike" noProof="0">
                          <a:solidFill>
                            <a:srgbClr val="000066"/>
                          </a:solidFill>
                          <a:effectLst/>
                          <a:latin typeface="Corbel" panose="020B0503020204020204" pitchFamily="34" charset="0"/>
                        </a:rPr>
                        <a:t>Item 9: Approval in respect of the Tax-Exempt Employee Share Plan</a:t>
                      </a:r>
                      <a:r>
                        <a:rPr lang="en-AU" sz="2000" b="1" i="0" noProof="0">
                          <a:solidFill>
                            <a:srgbClr val="000066"/>
                          </a:solidFill>
                          <a:effectLst/>
                          <a:latin typeface="Corbel" panose="020B0503020204020204" pitchFamily="34" charset="0"/>
                        </a:rPr>
                        <a:t>​</a:t>
                      </a:r>
                      <a:endParaRPr lang="en-AU" b="1"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3989171405"/>
                  </a:ext>
                </a:extLst>
              </a:tr>
              <a:tr h="1400175">
                <a:tc>
                  <a:txBody>
                    <a:bodyPr/>
                    <a:lstStyle/>
                    <a:p>
                      <a:pPr algn="l" rtl="0" fontAlgn="base">
                        <a:lnSpc>
                          <a:spcPts val="2175"/>
                        </a:lnSpc>
                        <a:buNone/>
                      </a:pPr>
                      <a:r>
                        <a:rPr lang="en-AU" sz="1600" b="0" i="0" u="none" strike="noStrike" noProof="0">
                          <a:solidFill>
                            <a:srgbClr val="000066"/>
                          </a:solidFill>
                          <a:effectLst/>
                          <a:latin typeface="Corbel" panose="020B0503020204020204" pitchFamily="34" charset="0"/>
                        </a:rPr>
                        <a:t>To consider, and if thought fit, to pass, the following as an </a:t>
                      </a:r>
                      <a:r>
                        <a:rPr lang="en-AU" sz="1600" b="1" i="0" u="none" strike="noStrike" noProof="0">
                          <a:solidFill>
                            <a:srgbClr val="000066"/>
                          </a:solidFill>
                          <a:effectLst/>
                          <a:latin typeface="Corbel" panose="020B0503020204020204" pitchFamily="34" charset="0"/>
                        </a:rPr>
                        <a:t>ordinary</a:t>
                      </a:r>
                      <a:r>
                        <a:rPr lang="en-AU" sz="1600" b="0" i="0" u="none" strike="noStrike" noProof="0">
                          <a:solidFill>
                            <a:srgbClr val="000066"/>
                          </a:solidFill>
                          <a:effectLst/>
                          <a:latin typeface="Corbel" panose="020B0503020204020204" pitchFamily="34" charset="0"/>
                        </a:rPr>
                        <a:t> resolution: </a:t>
                      </a:r>
                      <a:r>
                        <a:rPr lang="en-AU" sz="1600" b="0" i="0" noProof="0">
                          <a:solidFill>
                            <a:srgbClr val="000066"/>
                          </a:solidFill>
                          <a:effectLst/>
                          <a:latin typeface="Corbel" panose="020B0503020204020204" pitchFamily="34" charset="0"/>
                        </a:rPr>
                        <a:t>​</a:t>
                      </a:r>
                    </a:p>
                    <a:p>
                      <a:pPr algn="l" rtl="0" fontAlgn="base">
                        <a:lnSpc>
                          <a:spcPts val="2175"/>
                        </a:lnSpc>
                        <a:buNone/>
                      </a:pPr>
                      <a:r>
                        <a:rPr lang="en-AU" sz="1600" b="0" i="0" noProof="0">
                          <a:solidFill>
                            <a:srgbClr val="000066"/>
                          </a:solidFill>
                          <a:effectLst/>
                          <a:latin typeface="Corbel" panose="020B0503020204020204" pitchFamily="34" charset="0"/>
                        </a:rPr>
                        <a:t>​</a:t>
                      </a:r>
                    </a:p>
                    <a:p>
                      <a:pPr algn="l" rtl="0" fontAlgn="base">
                        <a:lnSpc>
                          <a:spcPts val="2175"/>
                        </a:lnSpc>
                        <a:buNone/>
                      </a:pPr>
                      <a:r>
                        <a:rPr lang="en-AU" sz="1600" b="0" i="0" u="none" strike="noStrike" noProof="0">
                          <a:solidFill>
                            <a:srgbClr val="000066"/>
                          </a:solidFill>
                          <a:effectLst/>
                          <a:latin typeface="Corbel" panose="020B0503020204020204" pitchFamily="34" charset="0"/>
                        </a:rPr>
                        <a:t>“That, for the purposes of Listing Rules 7.1 and 7.2 Exception 13 and for all other purposes, the rules of the 4DMedical Tax-Exempt Employee Share Plan (which are summarised in the Explanatory Statement accompanying this Notice) and the future issues of shares under that plan, be approved, on the terms and conditions set out in the Explanatory Statement.” </a:t>
                      </a:r>
                      <a:endParaRPr lang="en-AU" sz="1600"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2748304846"/>
                  </a:ext>
                </a:extLst>
              </a:tr>
            </a:tbl>
          </a:graphicData>
        </a:graphic>
      </p:graphicFrame>
      <p:graphicFrame>
        <p:nvGraphicFramePr>
          <p:cNvPr id="5" name="Table 4">
            <a:extLst>
              <a:ext uri="{FF2B5EF4-FFF2-40B4-BE49-F238E27FC236}">
                <a16:creationId xmlns:a16="http://schemas.microsoft.com/office/drawing/2014/main" id="{0B306BB7-CD95-9D8B-72E7-495BBF447A84}"/>
              </a:ext>
            </a:extLst>
          </p:cNvPr>
          <p:cNvGraphicFramePr>
            <a:graphicFrameLocks noGrp="1"/>
          </p:cNvGraphicFramePr>
          <p:nvPr>
            <p:extLst>
              <p:ext uri="{D42A27DB-BD31-4B8C-83A1-F6EECF244321}">
                <p14:modId xmlns:p14="http://schemas.microsoft.com/office/powerpoint/2010/main" val="3568355695"/>
              </p:ext>
            </p:extLst>
          </p:nvPr>
        </p:nvGraphicFramePr>
        <p:xfrm>
          <a:off x="2181225" y="3682449"/>
          <a:ext cx="8058150" cy="1152525"/>
        </p:xfrm>
        <a:graphic>
          <a:graphicData uri="http://schemas.openxmlformats.org/drawingml/2006/table">
            <a:tbl>
              <a:tblPr/>
              <a:tblGrid>
                <a:gridCol w="1971675">
                  <a:extLst>
                    <a:ext uri="{9D8B030D-6E8A-4147-A177-3AD203B41FA5}">
                      <a16:colId xmlns:a16="http://schemas.microsoft.com/office/drawing/2014/main" val="4175317279"/>
                    </a:ext>
                  </a:extLst>
                </a:gridCol>
                <a:gridCol w="2028825">
                  <a:extLst>
                    <a:ext uri="{9D8B030D-6E8A-4147-A177-3AD203B41FA5}">
                      <a16:colId xmlns:a16="http://schemas.microsoft.com/office/drawing/2014/main" val="232182007"/>
                    </a:ext>
                  </a:extLst>
                </a:gridCol>
                <a:gridCol w="2028825">
                  <a:extLst>
                    <a:ext uri="{9D8B030D-6E8A-4147-A177-3AD203B41FA5}">
                      <a16:colId xmlns:a16="http://schemas.microsoft.com/office/drawing/2014/main" val="2265480100"/>
                    </a:ext>
                  </a:extLst>
                </a:gridCol>
                <a:gridCol w="2028825">
                  <a:extLst>
                    <a:ext uri="{9D8B030D-6E8A-4147-A177-3AD203B41FA5}">
                      <a16:colId xmlns:a16="http://schemas.microsoft.com/office/drawing/2014/main" val="663640429"/>
                    </a:ext>
                  </a:extLst>
                </a:gridCol>
              </a:tblGrid>
              <a:tr h="428625">
                <a:tc>
                  <a:txBody>
                    <a:bodyPr/>
                    <a:lstStyle/>
                    <a:p>
                      <a:pPr algn="ctr" fontAlgn="base">
                        <a:lnSpc>
                          <a:spcPts val="2175"/>
                        </a:lnSpc>
                        <a:buNone/>
                      </a:pPr>
                      <a:r>
                        <a:rPr lang="en-AU" sz="1400" b="1" i="0" noProof="0">
                          <a:solidFill>
                            <a:srgbClr val="FFFFFF"/>
                          </a:solidFill>
                          <a:effectLst/>
                          <a:latin typeface="Calibri" panose="020F0502020204030204" pitchFamily="34" charset="0"/>
                        </a:rPr>
                        <a:t>In Favour​</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panose="020F0502020204030204" pitchFamily="34" charset="0"/>
                        </a:rPr>
                        <a:t>Against​</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panose="020F0502020204030204" pitchFamily="34" charset="0"/>
                        </a:rPr>
                        <a:t>Proxy Discretion​</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panose="020F0502020204030204" pitchFamily="34" charset="0"/>
                        </a:rPr>
                        <a:t>Abstain​</a:t>
                      </a:r>
                      <a:endParaRPr lang="en-AU" sz="1400" b="1" i="0" noProof="0">
                        <a:solidFill>
                          <a:srgbClr val="FFFFFF"/>
                        </a:solidFill>
                        <a:effectLst/>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extLst>
                  <a:ext uri="{0D108BD9-81ED-4DB2-BD59-A6C34878D82A}">
                    <a16:rowId xmlns:a16="http://schemas.microsoft.com/office/drawing/2014/main" val="3905049949"/>
                  </a:ext>
                </a:extLst>
              </a:tr>
              <a:tr h="361950">
                <a:tc>
                  <a:txBody>
                    <a:bodyPr/>
                    <a:lstStyle/>
                    <a:p>
                      <a:pPr algn="ctr" fontAlgn="base">
                        <a:lnSpc>
                          <a:spcPts val="2175"/>
                        </a:lnSpc>
                        <a:buNone/>
                      </a:pPr>
                      <a:r>
                        <a:rPr lang="en-AU" sz="1400" b="0" i="0" noProof="0">
                          <a:solidFill>
                            <a:srgbClr val="000000"/>
                          </a:solidFill>
                          <a:effectLst/>
                          <a:latin typeface="Calibri"/>
                        </a:rPr>
                        <a:t>25,487,097</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1,177,266</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7,357,835</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1,736,629</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extLst>
                  <a:ext uri="{0D108BD9-81ED-4DB2-BD59-A6C34878D82A}">
                    <a16:rowId xmlns:a16="http://schemas.microsoft.com/office/drawing/2014/main" val="1987799258"/>
                  </a:ext>
                </a:extLst>
              </a:tr>
              <a:tr h="361950">
                <a:tc>
                  <a:txBody>
                    <a:bodyPr/>
                    <a:lstStyle/>
                    <a:p>
                      <a:pPr algn="ctr" fontAlgn="base">
                        <a:lnSpc>
                          <a:spcPts val="2175"/>
                        </a:lnSpc>
                        <a:buNone/>
                      </a:pPr>
                      <a:r>
                        <a:rPr lang="en-AU" sz="1400" b="0" i="0" noProof="0">
                          <a:solidFill>
                            <a:srgbClr val="000000"/>
                          </a:solidFill>
                          <a:effectLst/>
                          <a:latin typeface="Calibri"/>
                        </a:rPr>
                        <a:t>74.91%​</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3.46%​</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21.63%​</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auto">
                        <a:lnSpc>
                          <a:spcPts val="2175"/>
                        </a:lnSpc>
                        <a:buNone/>
                      </a:pPr>
                      <a:r>
                        <a:rPr lang="en-AU" sz="1400" b="0" i="0" noProof="0">
                          <a:solidFill>
                            <a:srgbClr val="000000"/>
                          </a:solidFill>
                          <a:effectLst/>
                          <a:latin typeface="Calibri"/>
                        </a:rPr>
                        <a:t>​</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extLst>
                  <a:ext uri="{0D108BD9-81ED-4DB2-BD59-A6C34878D82A}">
                    <a16:rowId xmlns:a16="http://schemas.microsoft.com/office/drawing/2014/main" val="2082020565"/>
                  </a:ext>
                </a:extLst>
              </a:tr>
            </a:tbl>
          </a:graphicData>
        </a:graphic>
      </p:graphicFrame>
      <p:graphicFrame>
        <p:nvGraphicFramePr>
          <p:cNvPr id="6" name="Table 5">
            <a:extLst>
              <a:ext uri="{FF2B5EF4-FFF2-40B4-BE49-F238E27FC236}">
                <a16:creationId xmlns:a16="http://schemas.microsoft.com/office/drawing/2014/main" id="{14542E99-AF63-C5CE-FE12-864ED953FB66}"/>
              </a:ext>
            </a:extLst>
          </p:cNvPr>
          <p:cNvGraphicFramePr>
            <a:graphicFrameLocks noGrp="1"/>
          </p:cNvGraphicFramePr>
          <p:nvPr>
            <p:extLst>
              <p:ext uri="{D42A27DB-BD31-4B8C-83A1-F6EECF244321}">
                <p14:modId xmlns:p14="http://schemas.microsoft.com/office/powerpoint/2010/main" val="183166596"/>
              </p:ext>
            </p:extLst>
          </p:nvPr>
        </p:nvGraphicFramePr>
        <p:xfrm>
          <a:off x="110999" y="5231996"/>
          <a:ext cx="11644967" cy="1073554"/>
        </p:xfrm>
        <a:graphic>
          <a:graphicData uri="http://schemas.openxmlformats.org/drawingml/2006/table">
            <a:tbl>
              <a:tblPr/>
              <a:tblGrid>
                <a:gridCol w="11644967">
                  <a:extLst>
                    <a:ext uri="{9D8B030D-6E8A-4147-A177-3AD203B41FA5}">
                      <a16:colId xmlns:a16="http://schemas.microsoft.com/office/drawing/2014/main" val="1654882722"/>
                    </a:ext>
                  </a:extLst>
                </a:gridCol>
              </a:tblGrid>
              <a:tr h="1073554">
                <a:tc>
                  <a:txBody>
                    <a:bodyPr/>
                    <a:lstStyle/>
                    <a:p>
                      <a:pPr algn="l" fontAlgn="base">
                        <a:lnSpc>
                          <a:spcPct val="100000"/>
                        </a:lnSpc>
                        <a:buNone/>
                      </a:pPr>
                      <a:r>
                        <a:rPr lang="en-AU" sz="1400" b="1" i="0" u="none" strike="noStrike" noProof="0">
                          <a:solidFill>
                            <a:srgbClr val="000066"/>
                          </a:solidFill>
                          <a:effectLst/>
                          <a:latin typeface="Corbel" panose="020B0503020204020204" pitchFamily="34" charset="0"/>
                        </a:rPr>
                        <a:t>Further Information:</a:t>
                      </a:r>
                      <a:r>
                        <a:rPr lang="en-AU" sz="1400" b="1" i="0" noProof="0">
                          <a:solidFill>
                            <a:srgbClr val="000066"/>
                          </a:solidFill>
                          <a:effectLst/>
                          <a:latin typeface="Corbel" panose="020B0503020204020204" pitchFamily="34" charset="0"/>
                        </a:rPr>
                        <a:t>​</a:t>
                      </a:r>
                    </a:p>
                    <a:p>
                      <a:pPr marL="342900" indent="-342900" algn="l" fontAlgn="base">
                        <a:lnSpc>
                          <a:spcPct val="100000"/>
                        </a:lnSpc>
                        <a:buFont typeface="Arial" panose="020B0604020202020204" pitchFamily="34" charset="0"/>
                        <a:buChar char="•"/>
                      </a:pPr>
                      <a:r>
                        <a:rPr lang="en-AU" sz="1400" b="0" i="0" u="none" strike="noStrike" noProof="0">
                          <a:solidFill>
                            <a:srgbClr val="000066"/>
                          </a:solidFill>
                          <a:effectLst/>
                          <a:latin typeface="Corbel" panose="020B0503020204020204" pitchFamily="34" charset="0"/>
                        </a:rPr>
                        <a:t>The Board unanimously recommends that Shareholders vote in favour of Item 9.</a:t>
                      </a:r>
                      <a:r>
                        <a:rPr lang="en-AU" sz="1400" b="1" i="0" noProof="0">
                          <a:solidFill>
                            <a:srgbClr val="000066"/>
                          </a:solidFill>
                          <a:effectLst/>
                          <a:latin typeface="Corbel" panose="020B0503020204020204" pitchFamily="34" charset="0"/>
                        </a:rPr>
                        <a:t>​</a:t>
                      </a:r>
                    </a:p>
                    <a:p>
                      <a:pPr marL="342900" indent="-342900" algn="l" fontAlgn="base">
                        <a:lnSpc>
                          <a:spcPct val="100000"/>
                        </a:lnSpc>
                        <a:buFont typeface="Arial" panose="020B0604020202020204" pitchFamily="34" charset="0"/>
                        <a:buChar char="•"/>
                      </a:pPr>
                      <a:r>
                        <a:rPr lang="en-AU" sz="1400" b="0" i="0" u="none" strike="noStrike" noProof="0">
                          <a:solidFill>
                            <a:srgbClr val="000066"/>
                          </a:solidFill>
                          <a:effectLst/>
                          <a:latin typeface="Corbel" panose="020B0503020204020204" pitchFamily="34" charset="0"/>
                        </a:rPr>
                        <a:t>The Chair of the meeting intends to vote undirected proxies in favour of the Item.</a:t>
                      </a:r>
                      <a:r>
                        <a:rPr lang="en-AU" sz="1400" b="1" i="0" noProof="0">
                          <a:solidFill>
                            <a:srgbClr val="000066"/>
                          </a:solidFill>
                          <a:effectLst/>
                          <a:latin typeface="Corbel" panose="020B0503020204020204" pitchFamily="34" charset="0"/>
                        </a:rPr>
                        <a:t>​</a:t>
                      </a:r>
                    </a:p>
                    <a:p>
                      <a:pPr marL="342900" indent="-342900" algn="l" fontAlgn="base">
                        <a:lnSpc>
                          <a:spcPct val="100000"/>
                        </a:lnSpc>
                        <a:buFont typeface="Arial" panose="020B0604020202020204" pitchFamily="34" charset="0"/>
                        <a:buChar char="•"/>
                      </a:pPr>
                      <a:r>
                        <a:rPr lang="en-AU" sz="1400" b="0" i="0" u="none" strike="noStrike" noProof="0">
                          <a:solidFill>
                            <a:srgbClr val="000066"/>
                          </a:solidFill>
                          <a:effectLst/>
                          <a:latin typeface="Corbel" panose="020B0503020204020204" pitchFamily="34" charset="0"/>
                        </a:rPr>
                        <a:t>The voting exclusion for this item is as disclosed in the Notice of Meeting.</a:t>
                      </a:r>
                      <a:endParaRPr lang="en-AU" sz="1400" b="1" i="0" noProof="0">
                        <a:solidFill>
                          <a:srgbClr val="000066"/>
                        </a:solidFill>
                        <a:effectLst/>
                        <a:latin typeface="Corbel" panose="020B0503020204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2924372027"/>
                  </a:ext>
                </a:extLst>
              </a:tr>
            </a:tbl>
          </a:graphicData>
        </a:graphic>
      </p:graphicFrame>
    </p:spTree>
    <p:extLst>
      <p:ext uri="{BB962C8B-B14F-4D97-AF65-F5344CB8AC3E}">
        <p14:creationId xmlns:p14="http://schemas.microsoft.com/office/powerpoint/2010/main" val="5414257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80E58-5D29-0D9C-81DF-18C85CFE999F}"/>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070CBBD-9FAF-1AE1-735E-0B56463718B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think-cell data - do not delete" hidden="1">
                        <a:extLst>
                          <a:ext uri="{FF2B5EF4-FFF2-40B4-BE49-F238E27FC236}">
                            <a16:creationId xmlns:a16="http://schemas.microsoft.com/office/drawing/2014/main" id="{E070CBBD-9FAF-1AE1-735E-0B56463718B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47066E9F-78EA-9783-D8A9-B9CEBF2D532B}"/>
              </a:ext>
            </a:extLst>
          </p:cNvPr>
          <p:cNvPicPr>
            <a:picLocks noChangeAspect="1"/>
          </p:cNvPicPr>
          <p:nvPr/>
        </p:nvPicPr>
        <p:blipFill>
          <a:blip r:embed="rId6"/>
          <a:stretch>
            <a:fillRect/>
          </a:stretch>
        </p:blipFill>
        <p:spPr>
          <a:xfrm>
            <a:off x="10777444" y="770579"/>
            <a:ext cx="1343212" cy="323895"/>
          </a:xfrm>
          <a:prstGeom prst="rect">
            <a:avLst/>
          </a:prstGeom>
        </p:spPr>
      </p:pic>
      <p:sp>
        <p:nvSpPr>
          <p:cNvPr id="2" name="Footer Placeholder 5">
            <a:extLst>
              <a:ext uri="{FF2B5EF4-FFF2-40B4-BE49-F238E27FC236}">
                <a16:creationId xmlns:a16="http://schemas.microsoft.com/office/drawing/2014/main" id="{1439769E-A28D-EC59-D30B-A4A7045DEC07}"/>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0" name="Title 2">
            <a:extLst>
              <a:ext uri="{FF2B5EF4-FFF2-40B4-BE49-F238E27FC236}">
                <a16:creationId xmlns:a16="http://schemas.microsoft.com/office/drawing/2014/main" id="{93B8B50C-F979-9BE7-3BAE-5E0CDDF00F67}"/>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lvl="0">
              <a:defRPr/>
            </a:pPr>
            <a:r>
              <a:rPr lang="en-AU" noProof="0">
                <a:solidFill>
                  <a:sysClr val="window" lastClr="FFFFFF"/>
                </a:solidFill>
                <a:latin typeface="Corbel" panose="020B0503020204020204" pitchFamily="34" charset="0"/>
              </a:rPr>
              <a:t>   Formal Business</a:t>
            </a:r>
          </a:p>
        </p:txBody>
      </p:sp>
      <p:graphicFrame>
        <p:nvGraphicFramePr>
          <p:cNvPr id="7" name="Table 6">
            <a:extLst>
              <a:ext uri="{FF2B5EF4-FFF2-40B4-BE49-F238E27FC236}">
                <a16:creationId xmlns:a16="http://schemas.microsoft.com/office/drawing/2014/main" id="{B38959FF-FDCE-E0C1-C43C-223C529B75A2}"/>
              </a:ext>
            </a:extLst>
          </p:cNvPr>
          <p:cNvGraphicFramePr>
            <a:graphicFrameLocks noGrp="1"/>
          </p:cNvGraphicFramePr>
          <p:nvPr>
            <p:extLst>
              <p:ext uri="{D42A27DB-BD31-4B8C-83A1-F6EECF244321}">
                <p14:modId xmlns:p14="http://schemas.microsoft.com/office/powerpoint/2010/main" val="2263768048"/>
              </p:ext>
            </p:extLst>
          </p:nvPr>
        </p:nvGraphicFramePr>
        <p:xfrm>
          <a:off x="111000" y="1520190"/>
          <a:ext cx="11970000" cy="1796415"/>
        </p:xfrm>
        <a:graphic>
          <a:graphicData uri="http://schemas.openxmlformats.org/drawingml/2006/table">
            <a:tbl>
              <a:tblPr/>
              <a:tblGrid>
                <a:gridCol w="11970000">
                  <a:extLst>
                    <a:ext uri="{9D8B030D-6E8A-4147-A177-3AD203B41FA5}">
                      <a16:colId xmlns:a16="http://schemas.microsoft.com/office/drawing/2014/main" val="4145062708"/>
                    </a:ext>
                  </a:extLst>
                </a:gridCol>
              </a:tblGrid>
              <a:tr h="342900">
                <a:tc>
                  <a:txBody>
                    <a:bodyPr/>
                    <a:lstStyle/>
                    <a:p>
                      <a:pPr algn="l" fontAlgn="base">
                        <a:lnSpc>
                          <a:spcPts val="2400"/>
                        </a:lnSpc>
                        <a:buNone/>
                      </a:pPr>
                      <a:r>
                        <a:rPr lang="en-AU" sz="2000" b="1" i="0" u="none" strike="noStrike" noProof="0">
                          <a:solidFill>
                            <a:srgbClr val="000066"/>
                          </a:solidFill>
                          <a:effectLst/>
                          <a:latin typeface="Corbel" panose="020B0503020204020204" pitchFamily="34" charset="0"/>
                        </a:rPr>
                        <a:t>Item 10: </a:t>
                      </a:r>
                      <a:r>
                        <a:rPr lang="en-US" sz="2000" b="1" i="0" u="none" strike="noStrike">
                          <a:solidFill>
                            <a:srgbClr val="002060"/>
                          </a:solidFill>
                          <a:effectLst/>
                          <a:latin typeface="Corbel" panose="020B0503020204020204" pitchFamily="34" charset="0"/>
                        </a:rPr>
                        <a:t>Renewal of Proportional Takeover Provisions in Constitution</a:t>
                      </a:r>
                      <a:r>
                        <a:rPr lang="en-AU" sz="2000" b="1" i="0" noProof="0">
                          <a:solidFill>
                            <a:srgbClr val="FF0000"/>
                          </a:solidFill>
                          <a:effectLst/>
                          <a:latin typeface="Corbel" panose="020B0503020204020204" pitchFamily="34" charset="0"/>
                        </a:rPr>
                        <a:t>​</a:t>
                      </a:r>
                      <a:endParaRPr lang="en-AU" b="1" i="0" noProof="0">
                        <a:solidFill>
                          <a:srgbClr val="FF0000"/>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886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3989171405"/>
                  </a:ext>
                </a:extLst>
              </a:tr>
              <a:tr h="1400175">
                <a:tc>
                  <a:txBody>
                    <a:bodyPr/>
                    <a:lstStyle/>
                    <a:p>
                      <a:pPr algn="l" rtl="0" fontAlgn="base">
                        <a:lnSpc>
                          <a:spcPts val="2175"/>
                        </a:lnSpc>
                        <a:buNone/>
                      </a:pPr>
                      <a:r>
                        <a:rPr lang="en-AU" sz="1600" b="0" i="0" u="none" strike="noStrike" noProof="0">
                          <a:solidFill>
                            <a:srgbClr val="000066"/>
                          </a:solidFill>
                          <a:effectLst/>
                          <a:latin typeface="Corbel" panose="020B0503020204020204" pitchFamily="34" charset="0"/>
                        </a:rPr>
                        <a:t>To consider, and if thought fit, to pass, the following as a </a:t>
                      </a:r>
                      <a:r>
                        <a:rPr lang="en-AU" sz="1600" b="1" i="0" u="none" strike="noStrike" noProof="0">
                          <a:solidFill>
                            <a:srgbClr val="000066"/>
                          </a:solidFill>
                          <a:effectLst/>
                          <a:latin typeface="Corbel" panose="020B0503020204020204" pitchFamily="34" charset="0"/>
                        </a:rPr>
                        <a:t>special</a:t>
                      </a:r>
                      <a:r>
                        <a:rPr lang="en-AU" sz="1600" b="0" i="0" u="none" strike="noStrike" noProof="0">
                          <a:solidFill>
                            <a:srgbClr val="000066"/>
                          </a:solidFill>
                          <a:effectLst/>
                          <a:latin typeface="Corbel" panose="020B0503020204020204" pitchFamily="34" charset="0"/>
                        </a:rPr>
                        <a:t> resolution: </a:t>
                      </a:r>
                      <a:r>
                        <a:rPr lang="en-AU" sz="1600" b="0" i="0" noProof="0">
                          <a:solidFill>
                            <a:srgbClr val="000066"/>
                          </a:solidFill>
                          <a:effectLst/>
                          <a:latin typeface="Corbel" panose="020B0503020204020204" pitchFamily="34" charset="0"/>
                        </a:rPr>
                        <a:t>​</a:t>
                      </a:r>
                    </a:p>
                    <a:p>
                      <a:pPr algn="l" rtl="0" fontAlgn="base">
                        <a:lnSpc>
                          <a:spcPts val="2175"/>
                        </a:lnSpc>
                        <a:buNone/>
                      </a:pPr>
                      <a:r>
                        <a:rPr lang="en-AU" sz="1600" b="0" i="0" noProof="0">
                          <a:solidFill>
                            <a:srgbClr val="000066"/>
                          </a:solidFill>
                          <a:effectLst/>
                          <a:latin typeface="Corbel" panose="020B0503020204020204" pitchFamily="34" charset="0"/>
                        </a:rPr>
                        <a:t>​</a:t>
                      </a:r>
                    </a:p>
                    <a:p>
                      <a:pPr algn="l" rtl="0" fontAlgn="base">
                        <a:lnSpc>
                          <a:spcPts val="2175"/>
                        </a:lnSpc>
                        <a:buNone/>
                      </a:pPr>
                      <a:r>
                        <a:rPr lang="en-AU" sz="1600" b="0" i="0" u="none" strike="noStrike" noProof="0">
                          <a:solidFill>
                            <a:srgbClr val="000066"/>
                          </a:solidFill>
                          <a:effectLst/>
                          <a:latin typeface="Corbel" panose="020B0503020204020204" pitchFamily="34" charset="0"/>
                        </a:rPr>
                        <a:t>“That, for the purposes of section 648G(4)of the Corporations Act and for all other purposes, the Shareholders approve the renewal of the proportional takeover provisions in clause 11 of the Constitution of the Company for a period of three (3) years from the date of the Meeting.”</a:t>
                      </a:r>
                      <a:endParaRPr lang="en-AU" sz="1600" b="0" i="0" noProof="0">
                        <a:solidFill>
                          <a:srgbClr val="000066"/>
                        </a:solidFill>
                        <a:effectLst/>
                        <a:latin typeface="Corbel" panose="020B0503020204020204" pitchFamily="34" charset="0"/>
                      </a:endParaRP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8860" cap="flat" cmpd="sng" algn="ctr">
                      <a:solidFill>
                        <a:srgbClr val="002060"/>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2748304846"/>
                  </a:ext>
                </a:extLst>
              </a:tr>
            </a:tbl>
          </a:graphicData>
        </a:graphic>
      </p:graphicFrame>
      <p:graphicFrame>
        <p:nvGraphicFramePr>
          <p:cNvPr id="5" name="Table 4">
            <a:extLst>
              <a:ext uri="{FF2B5EF4-FFF2-40B4-BE49-F238E27FC236}">
                <a16:creationId xmlns:a16="http://schemas.microsoft.com/office/drawing/2014/main" id="{4CF8D29B-FEB9-49FD-8365-32AD9DA5E756}"/>
              </a:ext>
            </a:extLst>
          </p:cNvPr>
          <p:cNvGraphicFramePr>
            <a:graphicFrameLocks noGrp="1"/>
          </p:cNvGraphicFramePr>
          <p:nvPr>
            <p:extLst>
              <p:ext uri="{D42A27DB-BD31-4B8C-83A1-F6EECF244321}">
                <p14:modId xmlns:p14="http://schemas.microsoft.com/office/powerpoint/2010/main" val="1453309591"/>
              </p:ext>
            </p:extLst>
          </p:nvPr>
        </p:nvGraphicFramePr>
        <p:xfrm>
          <a:off x="2181225" y="3682449"/>
          <a:ext cx="8058150" cy="1152525"/>
        </p:xfrm>
        <a:graphic>
          <a:graphicData uri="http://schemas.openxmlformats.org/drawingml/2006/table">
            <a:tbl>
              <a:tblPr/>
              <a:tblGrid>
                <a:gridCol w="1971675">
                  <a:extLst>
                    <a:ext uri="{9D8B030D-6E8A-4147-A177-3AD203B41FA5}">
                      <a16:colId xmlns:a16="http://schemas.microsoft.com/office/drawing/2014/main" val="4175317279"/>
                    </a:ext>
                  </a:extLst>
                </a:gridCol>
                <a:gridCol w="2028825">
                  <a:extLst>
                    <a:ext uri="{9D8B030D-6E8A-4147-A177-3AD203B41FA5}">
                      <a16:colId xmlns:a16="http://schemas.microsoft.com/office/drawing/2014/main" val="232182007"/>
                    </a:ext>
                  </a:extLst>
                </a:gridCol>
                <a:gridCol w="2028825">
                  <a:extLst>
                    <a:ext uri="{9D8B030D-6E8A-4147-A177-3AD203B41FA5}">
                      <a16:colId xmlns:a16="http://schemas.microsoft.com/office/drawing/2014/main" val="2265480100"/>
                    </a:ext>
                  </a:extLst>
                </a:gridCol>
                <a:gridCol w="2028825">
                  <a:extLst>
                    <a:ext uri="{9D8B030D-6E8A-4147-A177-3AD203B41FA5}">
                      <a16:colId xmlns:a16="http://schemas.microsoft.com/office/drawing/2014/main" val="663640429"/>
                    </a:ext>
                  </a:extLst>
                </a:gridCol>
              </a:tblGrid>
              <a:tr h="428625">
                <a:tc>
                  <a:txBody>
                    <a:bodyPr/>
                    <a:lstStyle/>
                    <a:p>
                      <a:pPr algn="ctr" fontAlgn="base">
                        <a:lnSpc>
                          <a:spcPts val="2175"/>
                        </a:lnSpc>
                        <a:buNone/>
                      </a:pPr>
                      <a:r>
                        <a:rPr lang="en-AU" sz="1400" b="1" i="0" noProof="0">
                          <a:solidFill>
                            <a:srgbClr val="FFFFFF"/>
                          </a:solidFill>
                          <a:effectLst/>
                          <a:latin typeface="Calibri"/>
                        </a:rPr>
                        <a:t>In Favour​</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Against​</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Proxy Discretion​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tc>
                  <a:txBody>
                    <a:bodyPr/>
                    <a:lstStyle/>
                    <a:p>
                      <a:pPr algn="ctr" fontAlgn="base">
                        <a:lnSpc>
                          <a:spcPts val="2175"/>
                        </a:lnSpc>
                        <a:buNone/>
                      </a:pPr>
                      <a:r>
                        <a:rPr lang="en-AU" sz="1400" b="1" i="0" noProof="0">
                          <a:solidFill>
                            <a:srgbClr val="FFFFFF"/>
                          </a:solidFill>
                          <a:effectLst/>
                          <a:latin typeface="Calibri"/>
                        </a:rPr>
                        <a:t>Abstain​</a:t>
                      </a:r>
                    </a:p>
                  </a:txBody>
                  <a:tcP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37719" cap="flat" cmpd="sng" algn="ctr">
                      <a:solidFill>
                        <a:srgbClr val="FFFFFF"/>
                      </a:solidFill>
                      <a:prstDash val="solid"/>
                      <a:round/>
                      <a:headEnd type="none" w="med" len="med"/>
                      <a:tailEnd type="none" w="med" len="med"/>
                    </a:lnB>
                    <a:solidFill>
                      <a:srgbClr val="0A2957"/>
                    </a:solidFill>
                  </a:tcPr>
                </a:tc>
                <a:extLst>
                  <a:ext uri="{0D108BD9-81ED-4DB2-BD59-A6C34878D82A}">
                    <a16:rowId xmlns:a16="http://schemas.microsoft.com/office/drawing/2014/main" val="3905049949"/>
                  </a:ext>
                </a:extLst>
              </a:tr>
              <a:tr h="361950">
                <a:tc>
                  <a:txBody>
                    <a:bodyPr/>
                    <a:lstStyle/>
                    <a:p>
                      <a:pPr algn="ctr" fontAlgn="base">
                        <a:lnSpc>
                          <a:spcPts val="2175"/>
                        </a:lnSpc>
                        <a:buNone/>
                      </a:pPr>
                      <a:r>
                        <a:rPr lang="en-AU" sz="1400" b="0" i="0" noProof="0">
                          <a:solidFill>
                            <a:srgbClr val="000000"/>
                          </a:solidFill>
                          <a:effectLst/>
                          <a:latin typeface="Calibri"/>
                        </a:rPr>
                        <a:t>26,818,837</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262,389</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algn="ctr" fontAlgn="base">
                        <a:lnSpc>
                          <a:spcPts val="2175"/>
                        </a:lnSpc>
                        <a:buNone/>
                      </a:pPr>
                      <a:r>
                        <a:rPr lang="en-AU" sz="1400" b="0" i="0" noProof="0">
                          <a:solidFill>
                            <a:srgbClr val="000000"/>
                          </a:solidFill>
                          <a:effectLst/>
                          <a:latin typeface="Calibri"/>
                        </a:rPr>
                        <a:t>7,331,115</a:t>
                      </a:r>
                      <a:endParaRPr lang="en-AU" sz="1400" b="0" i="0" noProof="0">
                        <a:solidFill>
                          <a:srgbClr val="000000"/>
                        </a:solidFill>
                        <a:effectLst/>
                      </a:endParaRP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tc>
                  <a:txBody>
                    <a:bodyPr/>
                    <a:lstStyle/>
                    <a:p>
                      <a:pPr lvl="0" algn="ctr">
                        <a:lnSpc>
                          <a:spcPts val="2175"/>
                        </a:lnSpc>
                        <a:buNone/>
                      </a:pPr>
                      <a:r>
                        <a:rPr lang="en-AU" sz="1400" b="0" i="0" noProof="0">
                          <a:solidFill>
                            <a:srgbClr val="000000"/>
                          </a:solidFill>
                          <a:effectLst/>
                          <a:latin typeface="Calibri"/>
                        </a:rPr>
                        <a:t>1,623,009</a:t>
                      </a:r>
                      <a:endParaRPr lang="en-US"/>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37719"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CDE8E5"/>
                    </a:solidFill>
                  </a:tcPr>
                </a:tc>
                <a:extLst>
                  <a:ext uri="{0D108BD9-81ED-4DB2-BD59-A6C34878D82A}">
                    <a16:rowId xmlns:a16="http://schemas.microsoft.com/office/drawing/2014/main" val="1987799258"/>
                  </a:ext>
                </a:extLst>
              </a:tr>
              <a:tr h="361950">
                <a:tc>
                  <a:txBody>
                    <a:bodyPr/>
                    <a:lstStyle/>
                    <a:p>
                      <a:pPr algn="ctr" fontAlgn="base">
                        <a:lnSpc>
                          <a:spcPts val="2175"/>
                        </a:lnSpc>
                        <a:buNone/>
                      </a:pPr>
                      <a:r>
                        <a:rPr lang="en-AU" sz="1400" b="0" i="0" noProof="0">
                          <a:solidFill>
                            <a:srgbClr val="000000"/>
                          </a:solidFill>
                          <a:effectLst/>
                          <a:latin typeface="Calibri"/>
                        </a:rPr>
                        <a:t>77.93%​</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0.76%​</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base">
                        <a:lnSpc>
                          <a:spcPts val="2175"/>
                        </a:lnSpc>
                        <a:buNone/>
                      </a:pPr>
                      <a:r>
                        <a:rPr lang="en-AU" sz="1400" b="0" i="0" noProof="0">
                          <a:solidFill>
                            <a:srgbClr val="000000"/>
                          </a:solidFill>
                          <a:effectLst/>
                          <a:latin typeface="Calibri"/>
                        </a:rPr>
                        <a:t>21.30%​</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tc>
                  <a:txBody>
                    <a:bodyPr/>
                    <a:lstStyle/>
                    <a:p>
                      <a:pPr algn="ctr" fontAlgn="auto">
                        <a:lnSpc>
                          <a:spcPts val="2175"/>
                        </a:lnSpc>
                        <a:buNone/>
                      </a:pPr>
                      <a:r>
                        <a:rPr lang="en-AU" sz="1400" b="0" i="0" noProof="0">
                          <a:solidFill>
                            <a:srgbClr val="000000"/>
                          </a:solidFill>
                          <a:effectLst/>
                          <a:latin typeface="Calibri"/>
                        </a:rPr>
                        <a:t>​</a:t>
                      </a:r>
                    </a:p>
                  </a:txBody>
                  <a:tcPr anchor="ctr">
                    <a:lnL w="12573" cap="flat" cmpd="sng" algn="ctr">
                      <a:solidFill>
                        <a:srgbClr val="FFFFFF"/>
                      </a:solidFill>
                      <a:prstDash val="solid"/>
                      <a:round/>
                      <a:headEnd type="none" w="med" len="med"/>
                      <a:tailEnd type="none" w="med" len="med"/>
                    </a:lnL>
                    <a:lnR w="12573" cap="flat" cmpd="sng" algn="ctr">
                      <a:solidFill>
                        <a:srgbClr val="FFFFFF"/>
                      </a:solidFill>
                      <a:prstDash val="solid"/>
                      <a:round/>
                      <a:headEnd type="none" w="med" len="med"/>
                      <a:tailEnd type="none" w="med" len="med"/>
                    </a:lnR>
                    <a:lnT w="12573" cap="flat" cmpd="sng" algn="ctr">
                      <a:solidFill>
                        <a:srgbClr val="FFFFFF"/>
                      </a:solidFill>
                      <a:prstDash val="solid"/>
                      <a:round/>
                      <a:headEnd type="none" w="med" len="med"/>
                      <a:tailEnd type="none" w="med" len="med"/>
                    </a:lnT>
                    <a:lnB w="12573" cap="flat" cmpd="sng" algn="ctr">
                      <a:solidFill>
                        <a:srgbClr val="FFFFFF"/>
                      </a:solidFill>
                      <a:prstDash val="solid"/>
                      <a:round/>
                      <a:headEnd type="none" w="med" len="med"/>
                      <a:tailEnd type="none" w="med" len="med"/>
                    </a:lnB>
                    <a:solidFill>
                      <a:srgbClr val="E8F4F3"/>
                    </a:solidFill>
                  </a:tcPr>
                </a:tc>
                <a:extLst>
                  <a:ext uri="{0D108BD9-81ED-4DB2-BD59-A6C34878D82A}">
                    <a16:rowId xmlns:a16="http://schemas.microsoft.com/office/drawing/2014/main" val="2082020565"/>
                  </a:ext>
                </a:extLst>
              </a:tr>
            </a:tbl>
          </a:graphicData>
        </a:graphic>
      </p:graphicFrame>
      <p:graphicFrame>
        <p:nvGraphicFramePr>
          <p:cNvPr id="6" name="Table 5">
            <a:extLst>
              <a:ext uri="{FF2B5EF4-FFF2-40B4-BE49-F238E27FC236}">
                <a16:creationId xmlns:a16="http://schemas.microsoft.com/office/drawing/2014/main" id="{8111A654-6C53-B2E8-DB49-5D0182011624}"/>
              </a:ext>
            </a:extLst>
          </p:cNvPr>
          <p:cNvGraphicFramePr>
            <a:graphicFrameLocks noGrp="1"/>
          </p:cNvGraphicFramePr>
          <p:nvPr>
            <p:extLst>
              <p:ext uri="{D42A27DB-BD31-4B8C-83A1-F6EECF244321}">
                <p14:modId xmlns:p14="http://schemas.microsoft.com/office/powerpoint/2010/main" val="1435328664"/>
              </p:ext>
            </p:extLst>
          </p:nvPr>
        </p:nvGraphicFramePr>
        <p:xfrm>
          <a:off x="110999" y="5231996"/>
          <a:ext cx="11644967" cy="1073554"/>
        </p:xfrm>
        <a:graphic>
          <a:graphicData uri="http://schemas.openxmlformats.org/drawingml/2006/table">
            <a:tbl>
              <a:tblPr/>
              <a:tblGrid>
                <a:gridCol w="11644967">
                  <a:extLst>
                    <a:ext uri="{9D8B030D-6E8A-4147-A177-3AD203B41FA5}">
                      <a16:colId xmlns:a16="http://schemas.microsoft.com/office/drawing/2014/main" val="1654882722"/>
                    </a:ext>
                  </a:extLst>
                </a:gridCol>
              </a:tblGrid>
              <a:tr h="1073554">
                <a:tc>
                  <a:txBody>
                    <a:bodyPr/>
                    <a:lstStyle/>
                    <a:p>
                      <a:pPr algn="l" fontAlgn="base">
                        <a:lnSpc>
                          <a:spcPct val="100000"/>
                        </a:lnSpc>
                        <a:buNone/>
                      </a:pPr>
                      <a:r>
                        <a:rPr lang="en-AU" sz="1400" b="1" i="0" u="none" strike="noStrike" noProof="0">
                          <a:solidFill>
                            <a:srgbClr val="000066"/>
                          </a:solidFill>
                          <a:effectLst/>
                          <a:latin typeface="Corbel" panose="020B0503020204020204" pitchFamily="34" charset="0"/>
                        </a:rPr>
                        <a:t>Further Information:</a:t>
                      </a:r>
                      <a:r>
                        <a:rPr lang="en-AU" sz="1400" b="1" i="0" noProof="0">
                          <a:solidFill>
                            <a:srgbClr val="000066"/>
                          </a:solidFill>
                          <a:effectLst/>
                          <a:latin typeface="Corbel" panose="020B0503020204020204" pitchFamily="34" charset="0"/>
                        </a:rPr>
                        <a:t>​</a:t>
                      </a:r>
                    </a:p>
                    <a:p>
                      <a:pPr marL="342900" indent="-342900" algn="l" fontAlgn="base">
                        <a:lnSpc>
                          <a:spcPct val="100000"/>
                        </a:lnSpc>
                        <a:buFont typeface="Arial" panose="020B0604020202020204" pitchFamily="34" charset="0"/>
                        <a:buChar char="•"/>
                      </a:pPr>
                      <a:r>
                        <a:rPr lang="en-AU" sz="1400" b="0" i="0" u="none" strike="noStrike" noProof="0">
                          <a:solidFill>
                            <a:srgbClr val="000066"/>
                          </a:solidFill>
                          <a:effectLst/>
                          <a:latin typeface="Corbel" panose="020B0503020204020204" pitchFamily="34" charset="0"/>
                        </a:rPr>
                        <a:t>The Board unanimously recommends that Shareholders vote in favour of Item 10.</a:t>
                      </a:r>
                      <a:r>
                        <a:rPr lang="en-AU" sz="1400" b="1" i="0" noProof="0">
                          <a:solidFill>
                            <a:srgbClr val="000066"/>
                          </a:solidFill>
                          <a:effectLst/>
                          <a:latin typeface="Corbel" panose="020B0503020204020204" pitchFamily="34" charset="0"/>
                        </a:rPr>
                        <a:t>​</a:t>
                      </a:r>
                    </a:p>
                    <a:p>
                      <a:pPr marL="342900" indent="-342900" algn="l" fontAlgn="base">
                        <a:lnSpc>
                          <a:spcPct val="100000"/>
                        </a:lnSpc>
                        <a:buFont typeface="Arial" panose="020B0604020202020204" pitchFamily="34" charset="0"/>
                        <a:buChar char="•"/>
                      </a:pPr>
                      <a:r>
                        <a:rPr lang="en-AU" sz="1400" b="0" i="0" u="none" strike="noStrike" noProof="0">
                          <a:solidFill>
                            <a:srgbClr val="000066"/>
                          </a:solidFill>
                          <a:effectLst/>
                          <a:latin typeface="Corbel" panose="020B0503020204020204" pitchFamily="34" charset="0"/>
                        </a:rPr>
                        <a:t>The Chair of the meeting intends to vote undirected proxies in favour of the Item.</a:t>
                      </a:r>
                      <a:r>
                        <a:rPr lang="en-AU" sz="1400" b="1" i="0" noProof="0">
                          <a:solidFill>
                            <a:srgbClr val="000066"/>
                          </a:solidFill>
                          <a:effectLst/>
                          <a:latin typeface="Corbel" panose="020B0503020204020204" pitchFamily="34" charset="0"/>
                        </a:rPr>
                        <a:t>​</a:t>
                      </a:r>
                    </a:p>
                    <a:p>
                      <a:pPr marL="342900" indent="-342900" algn="l" fontAlgn="base">
                        <a:lnSpc>
                          <a:spcPct val="100000"/>
                        </a:lnSpc>
                        <a:buFont typeface="Arial" panose="020B0604020202020204" pitchFamily="34" charset="0"/>
                        <a:buChar char="•"/>
                      </a:pPr>
                      <a:r>
                        <a:rPr lang="en-AU" sz="1400" b="0" i="0" u="none" strike="noStrike" noProof="0">
                          <a:solidFill>
                            <a:srgbClr val="000066"/>
                          </a:solidFill>
                          <a:effectLst/>
                          <a:latin typeface="Corbel" panose="020B0503020204020204" pitchFamily="34" charset="0"/>
                        </a:rPr>
                        <a:t>The voting exclusion for this item is as disclosed in the Notice of Meeting.</a:t>
                      </a:r>
                      <a:endParaRPr lang="en-AU" sz="1400" b="1" i="0" noProof="0">
                        <a:solidFill>
                          <a:srgbClr val="000066"/>
                        </a:solidFill>
                        <a:effectLst/>
                        <a:latin typeface="Corbel" panose="020B0503020204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dash"/>
                      <a:round/>
                      <a:headEnd type="none" w="med" len="med"/>
                      <a:tailEnd type="none" w="med" len="med"/>
                    </a:lnB>
                    <a:solidFill>
                      <a:srgbClr val="FFFFFF"/>
                    </a:solidFill>
                  </a:tcPr>
                </a:tc>
                <a:extLst>
                  <a:ext uri="{0D108BD9-81ED-4DB2-BD59-A6C34878D82A}">
                    <a16:rowId xmlns:a16="http://schemas.microsoft.com/office/drawing/2014/main" val="2924372027"/>
                  </a:ext>
                </a:extLst>
              </a:tr>
            </a:tbl>
          </a:graphicData>
        </a:graphic>
      </p:graphicFrame>
    </p:spTree>
    <p:extLst>
      <p:ext uri="{BB962C8B-B14F-4D97-AF65-F5344CB8AC3E}">
        <p14:creationId xmlns:p14="http://schemas.microsoft.com/office/powerpoint/2010/main" val="29751288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B5C68-CC85-863B-74FC-5D1866BEB9B0}"/>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DF697EB-D635-5EC0-E241-67179A51BE1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think-cell data - do not delete" hidden="1">
                        <a:extLst>
                          <a:ext uri="{FF2B5EF4-FFF2-40B4-BE49-F238E27FC236}">
                            <a16:creationId xmlns:a16="http://schemas.microsoft.com/office/drawing/2014/main" id="{BDF697EB-D635-5EC0-E241-67179A51BE1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04EC58DD-9D97-3CA0-ADB1-710FC332CA4B}"/>
              </a:ext>
            </a:extLst>
          </p:cNvPr>
          <p:cNvPicPr>
            <a:picLocks noChangeAspect="1"/>
          </p:cNvPicPr>
          <p:nvPr/>
        </p:nvPicPr>
        <p:blipFill>
          <a:blip r:embed="rId6"/>
          <a:stretch>
            <a:fillRect/>
          </a:stretch>
        </p:blipFill>
        <p:spPr>
          <a:xfrm>
            <a:off x="10777444" y="770579"/>
            <a:ext cx="1343212" cy="323895"/>
          </a:xfrm>
          <a:prstGeom prst="rect">
            <a:avLst/>
          </a:prstGeom>
        </p:spPr>
      </p:pic>
      <p:sp>
        <p:nvSpPr>
          <p:cNvPr id="2" name="Footer Placeholder 5">
            <a:extLst>
              <a:ext uri="{FF2B5EF4-FFF2-40B4-BE49-F238E27FC236}">
                <a16:creationId xmlns:a16="http://schemas.microsoft.com/office/drawing/2014/main" id="{00B4B077-F752-F578-8C76-DE3C087096FD}"/>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0" name="Title 2">
            <a:extLst>
              <a:ext uri="{FF2B5EF4-FFF2-40B4-BE49-F238E27FC236}">
                <a16:creationId xmlns:a16="http://schemas.microsoft.com/office/drawing/2014/main" id="{52F330F3-239F-C251-D560-55D3D06FFF86}"/>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lvl="0">
              <a:defRPr/>
            </a:pPr>
            <a:r>
              <a:rPr lang="en-AU" noProof="0">
                <a:solidFill>
                  <a:sysClr val="window" lastClr="FFFFFF"/>
                </a:solidFill>
                <a:latin typeface="Corbel" panose="020B0503020204020204" pitchFamily="34" charset="0"/>
              </a:rPr>
              <a:t>   Agenda</a:t>
            </a:r>
          </a:p>
        </p:txBody>
      </p:sp>
      <p:sp>
        <p:nvSpPr>
          <p:cNvPr id="8" name="Text Placeholder 4">
            <a:extLst>
              <a:ext uri="{FF2B5EF4-FFF2-40B4-BE49-F238E27FC236}">
                <a16:creationId xmlns:a16="http://schemas.microsoft.com/office/drawing/2014/main" id="{6614EE0E-467E-1EB1-C188-17571A25737B}"/>
              </a:ext>
            </a:extLst>
          </p:cNvPr>
          <p:cNvSpPr txBox="1">
            <a:spLocks/>
          </p:cNvSpPr>
          <p:nvPr/>
        </p:nvSpPr>
        <p:spPr>
          <a:xfrm>
            <a:off x="0" y="1386979"/>
            <a:ext cx="11587746" cy="4531272"/>
          </a:xfrm>
          <a:prstGeom prst="rect">
            <a:avLst/>
          </a:prstGeom>
        </p:spPr>
        <p:txBody>
          <a:bodyPr lIns="91440" tIns="45720" rIns="91440" bIns="45720" anchor="t">
            <a:noAutofit/>
          </a:bodyPr>
          <a:lstStyle>
            <a:defPPr>
              <a:defRPr lang="en-US"/>
            </a:defPPr>
            <a:lvl1pPr marL="1162050" marR="0" lvl="0" indent="-625475" fontAlgn="auto">
              <a:lnSpc>
                <a:spcPct val="150000"/>
              </a:lnSpc>
              <a:spcBef>
                <a:spcPts val="1000"/>
              </a:spcBef>
              <a:spcAft>
                <a:spcPts val="0"/>
              </a:spcAft>
              <a:buClrTx/>
              <a:buSzTx/>
              <a:buFont typeface="Arial" panose="020B0604020202020204" pitchFamily="34" charset="0"/>
              <a:buAutoNum type="arabicPeriod"/>
              <a:tabLst/>
              <a:defRPr kumimoji="0" sz="2800" b="1" i="0" u="none" strike="noStrike" cap="none" spc="0" normalizeH="0" baseline="0">
                <a:ln>
                  <a:noFill/>
                </a:ln>
                <a:solidFill>
                  <a:srgbClr val="000066"/>
                </a:solidFill>
                <a:effectLst/>
                <a:uLnTx/>
                <a:uFillTx/>
                <a:latin typeface="Calibri" panose="020F0502020204030204" pitchFamily="34" charset="0"/>
                <a:cs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AU" b="0" noProof="0">
                <a:latin typeface="Corbel" panose="020B0503020204020204" pitchFamily="34" charset="0"/>
                <a:sym typeface="Calibri" panose="020F0502020204030204" pitchFamily="34" charset="0"/>
              </a:rPr>
              <a:t>Opening &amp; introductions</a:t>
            </a:r>
          </a:p>
          <a:p>
            <a:r>
              <a:rPr lang="en-AU" b="0" noProof="0">
                <a:latin typeface="Corbel" panose="020B0503020204020204" pitchFamily="34" charset="0"/>
                <a:sym typeface="Calibri" panose="020F0502020204030204" pitchFamily="34" charset="0"/>
              </a:rPr>
              <a:t>Chair’s address</a:t>
            </a:r>
          </a:p>
          <a:p>
            <a:r>
              <a:rPr lang="en-AU" b="0" noProof="0">
                <a:latin typeface="Corbel" panose="020B0503020204020204" pitchFamily="34" charset="0"/>
                <a:sym typeface="Calibri" panose="020F0502020204030204" pitchFamily="34" charset="0"/>
              </a:rPr>
              <a:t>CEO’s address</a:t>
            </a:r>
          </a:p>
          <a:p>
            <a:r>
              <a:rPr lang="en-AU" b="0" noProof="0">
                <a:latin typeface="Corbel" panose="020B0503020204020204" pitchFamily="34" charset="0"/>
                <a:sym typeface="Calibri" panose="020F0502020204030204" pitchFamily="34" charset="0"/>
              </a:rPr>
              <a:t>Procedural matters</a:t>
            </a:r>
          </a:p>
          <a:p>
            <a:r>
              <a:rPr lang="en-AU" b="0" noProof="0">
                <a:latin typeface="Corbel" panose="020B0503020204020204" pitchFamily="34" charset="0"/>
                <a:sym typeface="Calibri" panose="020F0502020204030204" pitchFamily="34" charset="0"/>
              </a:rPr>
              <a:t>Formal business</a:t>
            </a:r>
          </a:p>
          <a:p>
            <a:r>
              <a:rPr lang="en-AU" b="0" noProof="0">
                <a:latin typeface="Corbel" panose="020B0503020204020204" pitchFamily="34" charset="0"/>
                <a:sym typeface="Calibri" panose="020F0502020204030204" pitchFamily="34" charset="0"/>
              </a:rPr>
              <a:t>Closing remarks</a:t>
            </a:r>
          </a:p>
          <a:p>
            <a:endParaRPr lang="en-AU" noProof="0">
              <a:latin typeface="Corbel" panose="020B0503020204020204" pitchFamily="34" charset="0"/>
            </a:endParaRPr>
          </a:p>
        </p:txBody>
      </p:sp>
    </p:spTree>
    <p:extLst>
      <p:ext uri="{BB962C8B-B14F-4D97-AF65-F5344CB8AC3E}">
        <p14:creationId xmlns:p14="http://schemas.microsoft.com/office/powerpoint/2010/main" val="19956420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D1BFD-88AE-7A03-F705-E66DB612E9FD}"/>
            </a:ext>
          </a:extLst>
        </p:cNvPr>
        <p:cNvGrpSpPr/>
        <p:nvPr/>
      </p:nvGrpSpPr>
      <p:grpSpPr>
        <a:xfrm>
          <a:off x="0" y="0"/>
          <a:ext cx="0" cy="0"/>
          <a:chOff x="0" y="0"/>
          <a:chExt cx="0" cy="0"/>
        </a:xfrm>
      </p:grpSpPr>
      <p:pic>
        <p:nvPicPr>
          <p:cNvPr id="7" name="Picture 6" descr="A picture containing blue, electric blue, majorelle blue, azure&#10;&#10;Description automatically generated">
            <a:extLst>
              <a:ext uri="{FF2B5EF4-FFF2-40B4-BE49-F238E27FC236}">
                <a16:creationId xmlns:a16="http://schemas.microsoft.com/office/drawing/2014/main" id="{5B53C384-BA15-AEAF-0993-6E3D531BD2BC}"/>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descr="A picture containing background pattern&#10;&#10;Description automatically generated">
            <a:extLst>
              <a:ext uri="{FF2B5EF4-FFF2-40B4-BE49-F238E27FC236}">
                <a16:creationId xmlns:a16="http://schemas.microsoft.com/office/drawing/2014/main" id="{ECFE5E72-482A-9242-0AF7-E12F4D1EB883}"/>
              </a:ext>
            </a:extLst>
          </p:cNvPr>
          <p:cNvPicPr>
            <a:picLocks noChangeAspect="1"/>
          </p:cNvPicPr>
          <p:nvPr/>
        </p:nvPicPr>
        <p:blipFill rotWithShape="1">
          <a:blip r:embed="rId3">
            <a:extLst>
              <a:ext uri="{28A0092B-C50C-407E-A947-70E740481C1C}">
                <a14:useLocalDpi xmlns:a14="http://schemas.microsoft.com/office/drawing/2010/main" val="0"/>
              </a:ext>
            </a:extLst>
          </a:blip>
          <a:srcRect l="8611" t="29116" r="14875" b="14685"/>
          <a:stretch/>
        </p:blipFill>
        <p:spPr>
          <a:xfrm>
            <a:off x="0" y="-1"/>
            <a:ext cx="12265573" cy="6858001"/>
          </a:xfrm>
          <a:prstGeom prst="rect">
            <a:avLst/>
          </a:prstGeom>
        </p:spPr>
      </p:pic>
      <p:pic>
        <p:nvPicPr>
          <p:cNvPr id="4" name="Picture 3" descr="A screenshot of a video game&#10;&#10;Description automatically generated with low confidence">
            <a:extLst>
              <a:ext uri="{FF2B5EF4-FFF2-40B4-BE49-F238E27FC236}">
                <a16:creationId xmlns:a16="http://schemas.microsoft.com/office/drawing/2014/main" id="{0C3966E3-851A-B676-E7CA-F8F606F1C9DC}"/>
              </a:ext>
            </a:extLst>
          </p:cNvPr>
          <p:cNvPicPr>
            <a:picLocks noChangeAspect="1"/>
          </p:cNvPicPr>
          <p:nvPr/>
        </p:nvPicPr>
        <p:blipFill>
          <a:blip r:embed="rId4"/>
          <a:stretch>
            <a:fillRect/>
          </a:stretch>
        </p:blipFill>
        <p:spPr>
          <a:xfrm>
            <a:off x="370359" y="6338227"/>
            <a:ext cx="1211305" cy="261103"/>
          </a:xfrm>
          <a:prstGeom prst="rect">
            <a:avLst/>
          </a:prstGeom>
        </p:spPr>
      </p:pic>
      <p:sp>
        <p:nvSpPr>
          <p:cNvPr id="5" name="TextBox 4">
            <a:extLst>
              <a:ext uri="{FF2B5EF4-FFF2-40B4-BE49-F238E27FC236}">
                <a16:creationId xmlns:a16="http://schemas.microsoft.com/office/drawing/2014/main" id="{2AB3EA73-2947-1524-5F24-FE83564F667B}"/>
              </a:ext>
            </a:extLst>
          </p:cNvPr>
          <p:cNvSpPr txBox="1"/>
          <p:nvPr/>
        </p:nvSpPr>
        <p:spPr>
          <a:xfrm>
            <a:off x="245032" y="258670"/>
            <a:ext cx="6584880"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a:ln>
                  <a:noFill/>
                </a:ln>
                <a:solidFill>
                  <a:srgbClr val="2FC5C0"/>
                </a:solidFill>
                <a:effectLst/>
                <a:uLnTx/>
                <a:uFillTx/>
                <a:latin typeface="Corbel" panose="020B0503020204020204" pitchFamily="34" charset="0"/>
              </a:rPr>
              <a:t>Poll</a:t>
            </a:r>
            <a:endParaRPr kumimoji="0" lang="en-AU" sz="4800" b="1" i="0" u="none" strike="noStrike" kern="1200" cap="none" spc="0" normalizeH="0" baseline="0" noProof="0">
              <a:ln>
                <a:noFill/>
              </a:ln>
              <a:solidFill>
                <a:srgbClr val="2FC5C0"/>
              </a:solidFill>
              <a:effectLst/>
              <a:uLnTx/>
              <a:uFillTx/>
              <a:latin typeface="Corbel" panose="020B0503020204020204" pitchFamily="34" charset="0"/>
              <a:cs typeface="Calibri"/>
            </a:endParaRPr>
          </a:p>
        </p:txBody>
      </p:sp>
    </p:spTree>
    <p:extLst>
      <p:ext uri="{BB962C8B-B14F-4D97-AF65-F5344CB8AC3E}">
        <p14:creationId xmlns:p14="http://schemas.microsoft.com/office/powerpoint/2010/main" val="2405273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3AF280-3DBE-88D4-251C-3E9D47F228E6}"/>
              </a:ext>
            </a:extLst>
          </p:cNvPr>
          <p:cNvSpPr/>
          <p:nvPr/>
        </p:nvSpPr>
        <p:spPr>
          <a:xfrm>
            <a:off x="9560560" y="5974080"/>
            <a:ext cx="2540000" cy="711200"/>
          </a:xfrm>
          <a:prstGeom prst="rect">
            <a:avLst/>
          </a:prstGeom>
          <a:solidFill>
            <a:srgbClr val="1C2B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7" name="TextBox 6">
            <a:extLst>
              <a:ext uri="{FF2B5EF4-FFF2-40B4-BE49-F238E27FC236}">
                <a16:creationId xmlns:a16="http://schemas.microsoft.com/office/drawing/2014/main" id="{C2DF2B0A-78EE-F22A-8428-2BD79CA67A66}"/>
              </a:ext>
            </a:extLst>
          </p:cNvPr>
          <p:cNvSpPr txBox="1"/>
          <p:nvPr/>
        </p:nvSpPr>
        <p:spPr>
          <a:xfrm>
            <a:off x="7061200" y="2625080"/>
            <a:ext cx="6096000" cy="2893100"/>
          </a:xfrm>
          <a:prstGeom prst="rect">
            <a:avLst/>
          </a:prstGeom>
          <a:noFill/>
        </p:spPr>
        <p:txBody>
          <a:bodyPr wrap="square" rtlCol="0">
            <a:spAutoFit/>
          </a:bodyPr>
          <a:lstStyle>
            <a:defPPr>
              <a:defRPr lang="en-US"/>
            </a:defPPr>
            <a:lvl1pPr>
              <a:defRPr b="1">
                <a:solidFill>
                  <a:srgbClr val="E3E7E9"/>
                </a:solidFill>
                <a:latin typeface="Corbel" panose="020B0503020204020204" pitchFamily="34" charset="0"/>
              </a:defRPr>
            </a:lvl1pPr>
          </a:lstStyle>
          <a:p>
            <a:r>
              <a:rPr lang="en-AU" sz="1400" spc="-20" noProof="0">
                <a:solidFill>
                  <a:prstClr val="white"/>
                </a:solidFill>
                <a:latin typeface="Corbel"/>
                <a:cs typeface="Calibri"/>
              </a:rPr>
              <a:t>4DMedical Limited (ASX:4DX)</a:t>
            </a:r>
          </a:p>
          <a:p>
            <a:r>
              <a:rPr lang="en-AU" sz="1400" spc="-20" noProof="0">
                <a:solidFill>
                  <a:prstClr val="white"/>
                </a:solidFill>
                <a:latin typeface="Corbel"/>
                <a:cs typeface="Calibri"/>
              </a:rPr>
              <a:t>Annual General Meeting</a:t>
            </a:r>
          </a:p>
          <a:p>
            <a:r>
              <a:rPr lang="en-AU" sz="1400" spc="-20" noProof="0">
                <a:solidFill>
                  <a:prstClr val="white"/>
                </a:solidFill>
                <a:latin typeface="Corbel"/>
                <a:cs typeface="Calibri"/>
              </a:rPr>
              <a:t>30 October 2025</a:t>
            </a:r>
            <a:endParaRPr lang="en-AU" sz="2800" noProof="0">
              <a:solidFill>
                <a:prstClr val="white"/>
              </a:solidFill>
              <a:latin typeface="Corbel"/>
              <a:cs typeface="Calibri"/>
            </a:endParaRPr>
          </a:p>
          <a:p>
            <a:endParaRPr lang="en-AU" sz="1400" b="0" noProof="0"/>
          </a:p>
          <a:p>
            <a:r>
              <a:rPr lang="en-AU" sz="1400" b="0" noProof="0"/>
              <a:t>Copyright © 4DMedical Limited 2025</a:t>
            </a:r>
          </a:p>
          <a:p>
            <a:r>
              <a:rPr lang="en-AU" sz="1400" b="0" noProof="0"/>
              <a:t>Level 7, Melbourne Connect</a:t>
            </a:r>
          </a:p>
          <a:p>
            <a:r>
              <a:rPr lang="en-AU" sz="1400" b="0" noProof="0"/>
              <a:t>700 Swanston Street</a:t>
            </a:r>
          </a:p>
          <a:p>
            <a:r>
              <a:rPr lang="en-AU" sz="1400" b="0" noProof="0"/>
              <a:t>Melbourne, Victoria 3053</a:t>
            </a:r>
          </a:p>
          <a:p>
            <a:r>
              <a:rPr lang="en-AU" sz="1400" b="0" noProof="0"/>
              <a:t>Australia</a:t>
            </a:r>
          </a:p>
          <a:p>
            <a:endParaRPr lang="en-AU" sz="1400" b="0" noProof="0"/>
          </a:p>
          <a:p>
            <a:r>
              <a:rPr lang="en-AU" sz="1400" b="0" noProof="0"/>
              <a:t>www.4dmedical.com</a:t>
            </a:r>
          </a:p>
          <a:p>
            <a:endParaRPr lang="en-AU" sz="1400" b="0" noProof="0"/>
          </a:p>
          <a:p>
            <a:r>
              <a:rPr lang="en-AU" sz="1400" b="0" noProof="0"/>
              <a:t>ABN 31 161 684 831</a:t>
            </a:r>
          </a:p>
        </p:txBody>
      </p:sp>
      <p:pic>
        <p:nvPicPr>
          <p:cNvPr id="10" name="Picture 9" descr="A blue and white logo&#10;&#10;Description automatically generated">
            <a:extLst>
              <a:ext uri="{FF2B5EF4-FFF2-40B4-BE49-F238E27FC236}">
                <a16:creationId xmlns:a16="http://schemas.microsoft.com/office/drawing/2014/main" id="{A34551BD-916D-57D2-E736-5B4E1F7EF9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7524" y="1726196"/>
            <a:ext cx="6002258" cy="992229"/>
          </a:xfrm>
          <a:prstGeom prst="rect">
            <a:avLst/>
          </a:prstGeom>
        </p:spPr>
      </p:pic>
    </p:spTree>
    <p:extLst>
      <p:ext uri="{BB962C8B-B14F-4D97-AF65-F5344CB8AC3E}">
        <p14:creationId xmlns:p14="http://schemas.microsoft.com/office/powerpoint/2010/main" val="40418478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0247A-F70D-8249-5FC1-7D7F825BB2CB}"/>
            </a:ext>
          </a:extLst>
        </p:cNvPr>
        <p:cNvGrpSpPr/>
        <p:nvPr/>
      </p:nvGrpSpPr>
      <p:grpSpPr>
        <a:xfrm>
          <a:off x="0" y="0"/>
          <a:ext cx="0" cy="0"/>
          <a:chOff x="0" y="0"/>
          <a:chExt cx="0" cy="0"/>
        </a:xfrm>
      </p:grpSpPr>
      <p:graphicFrame>
        <p:nvGraphicFramePr>
          <p:cNvPr id="36" name="think-cell data - do not delete" hidden="1">
            <a:extLst>
              <a:ext uri="{FF2B5EF4-FFF2-40B4-BE49-F238E27FC236}">
                <a16:creationId xmlns:a16="http://schemas.microsoft.com/office/drawing/2014/main" id="{796C6871-5B3F-525B-F308-851DD36BFDE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6" name="think-cell data - do not delete" hidden="1">
                        <a:extLst>
                          <a:ext uri="{FF2B5EF4-FFF2-40B4-BE49-F238E27FC236}">
                            <a16:creationId xmlns:a16="http://schemas.microsoft.com/office/drawing/2014/main" id="{796C6871-5B3F-525B-F308-851DD36BFDE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5" name="Picture 2">
            <a:extLst>
              <a:ext uri="{FF2B5EF4-FFF2-40B4-BE49-F238E27FC236}">
                <a16:creationId xmlns:a16="http://schemas.microsoft.com/office/drawing/2014/main" id="{250D18DD-4BF7-17B0-713A-E34299E945A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76547" y="1531336"/>
            <a:ext cx="1182954" cy="1182954"/>
          </a:xfrm>
          <a:prstGeom prst="ellipse">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7EAE73BA-CC22-073F-465E-0C177E4E6C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46532" y="4965680"/>
            <a:ext cx="1166784" cy="1123141"/>
          </a:xfrm>
          <a:prstGeom prst="ellipse">
            <a:avLst/>
          </a:prstGeom>
        </p:spPr>
      </p:pic>
      <p:sp>
        <p:nvSpPr>
          <p:cNvPr id="38" name="TextBox 37">
            <a:extLst>
              <a:ext uri="{FF2B5EF4-FFF2-40B4-BE49-F238E27FC236}">
                <a16:creationId xmlns:a16="http://schemas.microsoft.com/office/drawing/2014/main" id="{9886E9BE-1D04-7B4C-ADF5-069697F403ED}"/>
              </a:ext>
            </a:extLst>
          </p:cNvPr>
          <p:cNvSpPr txBox="1"/>
          <p:nvPr/>
        </p:nvSpPr>
        <p:spPr>
          <a:xfrm>
            <a:off x="1407628" y="4910037"/>
            <a:ext cx="4250222" cy="585915"/>
          </a:xfrm>
          <a:prstGeom prst="rect">
            <a:avLst/>
          </a:prstGeom>
          <a:noFill/>
        </p:spPr>
        <p:txBody>
          <a:bodyPr wrap="square" lIns="0" anchor="t">
            <a:noAutofit/>
          </a:bodyPr>
          <a:lstStyle/>
          <a:p>
            <a:pPr lvl="0">
              <a:spcAft>
                <a:spcPts val="500"/>
              </a:spcAft>
              <a:defRPr/>
            </a:pPr>
            <a:r>
              <a:rPr kumimoji="0" lang="en-AU" sz="2000" b="1" i="0" u="none" strike="noStrike" kern="1200" cap="none" spc="0" normalizeH="0" baseline="0" noProof="0">
                <a:ln>
                  <a:noFill/>
                </a:ln>
                <a:solidFill>
                  <a:srgbClr val="2FC5C0"/>
                </a:solidFill>
                <a:effectLst/>
                <a:uLnTx/>
                <a:uFillTx/>
                <a:latin typeface="Corbel" panose="020B0503020204020204" pitchFamily="34" charset="0"/>
                <a:cs typeface="Calibri" panose="020F0502020204030204" pitchFamily="34" charset="0"/>
                <a:sym typeface="Calibri" panose="020F0502020204030204" pitchFamily="34" charset="0"/>
              </a:rPr>
              <a:t>JULIAN SUTTON</a:t>
            </a:r>
            <a:br>
              <a:rPr kumimoji="0" lang="en-AU" sz="1200" b="0"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sym typeface="Calibri" panose="020F0502020204030204" pitchFamily="34" charset="0"/>
              </a:rPr>
            </a:br>
            <a:r>
              <a:rPr lang="en-AU" sz="1400" b="1" noProof="0">
                <a:solidFill>
                  <a:srgbClr val="0A2955"/>
                </a:solidFill>
                <a:latin typeface="Corbel" panose="020B0503020204020204" pitchFamily="34" charset="0"/>
                <a:cs typeface="Calibri"/>
                <a:sym typeface="Calibri" panose="020F0502020204030204" pitchFamily="34" charset="0"/>
              </a:rPr>
              <a:t>Non-Executive Director</a:t>
            </a:r>
            <a:br>
              <a:rPr lang="en-AU" sz="1400" b="1" noProof="0">
                <a:solidFill>
                  <a:srgbClr val="0A2955"/>
                </a:solidFill>
                <a:latin typeface="Corbel" panose="020B0503020204020204" pitchFamily="34" charset="0"/>
                <a:cs typeface="Calibri"/>
                <a:sym typeface="Calibri" panose="020F0502020204030204" pitchFamily="34" charset="0"/>
              </a:rPr>
            </a:br>
            <a:r>
              <a:rPr lang="en-AU" sz="1400" b="1" noProof="0">
                <a:solidFill>
                  <a:srgbClr val="0A2955"/>
                </a:solidFill>
                <a:latin typeface="Corbel" panose="020B0503020204020204" pitchFamily="34" charset="0"/>
                <a:cs typeface="Calibri" panose="020F0502020204030204" pitchFamily="34" charset="0"/>
                <a:sym typeface="Calibri" panose="020F0502020204030204" pitchFamily="34" charset="0"/>
              </a:rPr>
              <a:t>Chair, Remuneration &amp; Nomination Committee</a:t>
            </a:r>
            <a:endParaRPr kumimoji="0" lang="en-AU" sz="1200" b="1"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sym typeface="Calibri" panose="020F0502020204030204" pitchFamily="34" charset="0"/>
            </a:endParaRPr>
          </a:p>
        </p:txBody>
      </p:sp>
      <p:sp>
        <p:nvSpPr>
          <p:cNvPr id="39" name="TextBox 38">
            <a:extLst>
              <a:ext uri="{FF2B5EF4-FFF2-40B4-BE49-F238E27FC236}">
                <a16:creationId xmlns:a16="http://schemas.microsoft.com/office/drawing/2014/main" id="{9DD7F67B-1876-6506-29BD-0853DCF2EECE}"/>
              </a:ext>
            </a:extLst>
          </p:cNvPr>
          <p:cNvSpPr txBox="1"/>
          <p:nvPr/>
        </p:nvSpPr>
        <p:spPr>
          <a:xfrm>
            <a:off x="7421011" y="4879955"/>
            <a:ext cx="3774932" cy="536615"/>
          </a:xfrm>
          <a:prstGeom prst="rect">
            <a:avLst/>
          </a:prstGeom>
          <a:noFill/>
        </p:spPr>
        <p:txBody>
          <a:bodyPr wrap="square" lIns="0" tIns="45720" rIns="91440" bIns="45720" anchor="t">
            <a:no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en-AU" sz="2000" b="1" i="0" u="none" strike="noStrike" kern="1200" cap="none" spc="0" normalizeH="0" baseline="0" noProof="0">
                <a:ln>
                  <a:noFill/>
                </a:ln>
                <a:solidFill>
                  <a:srgbClr val="2FC5C0"/>
                </a:solidFill>
                <a:effectLst/>
                <a:uLnTx/>
                <a:uFillTx/>
                <a:latin typeface="Corbel" panose="020B0503020204020204" pitchFamily="34" charset="0"/>
                <a:cs typeface="Calibri"/>
                <a:sym typeface="Calibri" panose="020F0502020204030204" pitchFamily="34" charset="0"/>
              </a:rPr>
              <a:t>JOHN LIVINGSTON</a:t>
            </a:r>
            <a:br>
              <a:rPr kumimoji="0" lang="en-AU" sz="1050" b="0"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rPr>
            </a:br>
            <a:r>
              <a:rPr kumimoji="0" lang="en-AU" sz="1400" b="1" i="0" u="none" strike="noStrike" kern="1200" cap="none" spc="0" normalizeH="0" baseline="0" noProof="0">
                <a:ln>
                  <a:noFill/>
                </a:ln>
                <a:solidFill>
                  <a:srgbClr val="0A2955"/>
                </a:solidFill>
                <a:effectLst/>
                <a:uLnTx/>
                <a:uFillTx/>
                <a:latin typeface="Corbel" panose="020B0503020204020204" pitchFamily="34" charset="0"/>
                <a:cs typeface="Calibri"/>
                <a:sym typeface="Calibri" panose="020F0502020204030204" pitchFamily="34" charset="0"/>
              </a:rPr>
              <a:t>Non-Executive Director</a:t>
            </a:r>
            <a:endParaRPr kumimoji="0" lang="en-AU" sz="1400" b="1" i="0" u="none" strike="noStrike" kern="1200" cap="none" spc="0" normalizeH="0" baseline="0" noProof="0">
              <a:ln>
                <a:noFill/>
              </a:ln>
              <a:solidFill>
                <a:srgbClr val="0A2955"/>
              </a:solidFill>
              <a:effectLst/>
              <a:uLnTx/>
              <a:uFillTx/>
              <a:latin typeface="Corbel" panose="020B0503020204020204" pitchFamily="34" charset="0"/>
              <a:cs typeface="Calibri"/>
            </a:endParaRPr>
          </a:p>
        </p:txBody>
      </p:sp>
      <p:pic>
        <p:nvPicPr>
          <p:cNvPr id="40" name="Picture 39">
            <a:extLst>
              <a:ext uri="{FF2B5EF4-FFF2-40B4-BE49-F238E27FC236}">
                <a16:creationId xmlns:a16="http://schemas.microsoft.com/office/drawing/2014/main" id="{50F53DA9-805A-3042-06B8-61A9448C5909}"/>
              </a:ext>
            </a:extLst>
          </p:cNvPr>
          <p:cNvPicPr>
            <a:picLocks noChangeAspect="1"/>
          </p:cNvPicPr>
          <p:nvPr/>
        </p:nvPicPr>
        <p:blipFill>
          <a:blip r:embed="rId7"/>
          <a:stretch>
            <a:fillRect/>
          </a:stretch>
        </p:blipFill>
        <p:spPr>
          <a:xfrm>
            <a:off x="133070" y="4965680"/>
            <a:ext cx="1181581" cy="1138729"/>
          </a:xfrm>
          <a:prstGeom prst="rect">
            <a:avLst/>
          </a:prstGeom>
        </p:spPr>
      </p:pic>
      <p:sp>
        <p:nvSpPr>
          <p:cNvPr id="41" name="TextBox 40">
            <a:extLst>
              <a:ext uri="{FF2B5EF4-FFF2-40B4-BE49-F238E27FC236}">
                <a16:creationId xmlns:a16="http://schemas.microsoft.com/office/drawing/2014/main" id="{FDCAC199-EAD0-82B7-CB38-099A016F0A14}"/>
              </a:ext>
            </a:extLst>
          </p:cNvPr>
          <p:cNvSpPr txBox="1"/>
          <p:nvPr/>
        </p:nvSpPr>
        <p:spPr>
          <a:xfrm>
            <a:off x="7326269" y="5510680"/>
            <a:ext cx="4788000"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en-AU" sz="1200" b="0" i="0" u="none" strike="noStrike" kern="1200" cap="none" spc="0" normalizeH="0" baseline="0" noProof="0">
                <a:ln>
                  <a:noFill/>
                </a:ln>
                <a:solidFill>
                  <a:srgbClr val="0A2955"/>
                </a:solidFill>
                <a:effectLst/>
                <a:uLnTx/>
                <a:uFillTx/>
                <a:latin typeface="Corbel" panose="020B0503020204020204" pitchFamily="34" charset="0"/>
                <a:cs typeface="Calibri"/>
                <a:sym typeface="Calibri" panose="020F0502020204030204" pitchFamily="34" charset="0"/>
              </a:rPr>
              <a:t>Founding partner of ASX listed Integral Diagnostics (ASX:IDT) and an industry leader in the implementation of PACS and RIS in radiological settings.</a:t>
            </a:r>
            <a:endParaRPr kumimoji="0" lang="en-AU" sz="1200" b="0" i="0" u="none" strike="noStrike" kern="1200" cap="none" spc="0" normalizeH="0" baseline="0" noProof="0">
              <a:ln>
                <a:noFill/>
              </a:ln>
              <a:solidFill>
                <a:srgbClr val="0A2955"/>
              </a:solidFill>
              <a:effectLst/>
              <a:uLnTx/>
              <a:uFillTx/>
              <a:latin typeface="Corbel" panose="020B0503020204020204" pitchFamily="34" charset="0"/>
              <a:cs typeface="Calibri"/>
            </a:endParaRPr>
          </a:p>
        </p:txBody>
      </p:sp>
      <p:sp>
        <p:nvSpPr>
          <p:cNvPr id="42" name="TextBox 41">
            <a:extLst>
              <a:ext uri="{FF2B5EF4-FFF2-40B4-BE49-F238E27FC236}">
                <a16:creationId xmlns:a16="http://schemas.microsoft.com/office/drawing/2014/main" id="{0807F652-BBDB-B0AD-7A33-A50260BFA2DD}"/>
              </a:ext>
            </a:extLst>
          </p:cNvPr>
          <p:cNvSpPr txBox="1"/>
          <p:nvPr/>
        </p:nvSpPr>
        <p:spPr>
          <a:xfrm>
            <a:off x="1314651" y="5732650"/>
            <a:ext cx="4788000"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en-AU" sz="1200" b="0"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sym typeface="Calibri" panose="020F0502020204030204" pitchFamily="34" charset="0"/>
              </a:rPr>
              <a:t>Chartered Financial Analyst who began his career as an actuarial analyst in Melbourne before moving into funds management with Schroders and Credit Suisse in London.</a:t>
            </a:r>
          </a:p>
        </p:txBody>
      </p:sp>
      <p:sp>
        <p:nvSpPr>
          <p:cNvPr id="43" name="TextBox 42">
            <a:extLst>
              <a:ext uri="{FF2B5EF4-FFF2-40B4-BE49-F238E27FC236}">
                <a16:creationId xmlns:a16="http://schemas.microsoft.com/office/drawing/2014/main" id="{63C68CAA-449D-8AD2-9C0D-670B56C07C30}"/>
              </a:ext>
            </a:extLst>
          </p:cNvPr>
          <p:cNvSpPr txBox="1"/>
          <p:nvPr/>
        </p:nvSpPr>
        <p:spPr>
          <a:xfrm>
            <a:off x="7421011" y="1531336"/>
            <a:ext cx="3879921" cy="787263"/>
          </a:xfrm>
          <a:prstGeom prst="rect">
            <a:avLst/>
          </a:prstGeom>
          <a:noFill/>
        </p:spPr>
        <p:txBody>
          <a:bodyPr wrap="square" lIns="0" anchor="t">
            <a:no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en-AU" sz="2000" b="1" i="0" u="none" strike="noStrike" kern="1200" cap="none" spc="0" normalizeH="0" baseline="0" noProof="0">
                <a:ln>
                  <a:noFill/>
                </a:ln>
                <a:solidFill>
                  <a:srgbClr val="2FC5C0"/>
                </a:solidFill>
                <a:effectLst/>
                <a:uLnTx/>
                <a:uFillTx/>
                <a:latin typeface="Corbel" panose="020B0503020204020204" pitchFamily="34" charset="0"/>
                <a:cs typeface="Calibri" panose="020F0502020204030204" pitchFamily="34" charset="0"/>
                <a:sym typeface="Calibri" panose="020F0502020204030204" pitchFamily="34" charset="0"/>
              </a:rPr>
              <a:t>Dr GERALDINE </a:t>
            </a:r>
            <a:r>
              <a:rPr kumimoji="0" lang="en-AU" sz="2000" b="1" i="0" u="none" strike="noStrike" kern="1200" cap="none" spc="0" normalizeH="0" baseline="0" noProof="0" err="1">
                <a:ln>
                  <a:noFill/>
                </a:ln>
                <a:solidFill>
                  <a:srgbClr val="2FC5C0"/>
                </a:solidFill>
                <a:effectLst/>
                <a:uLnTx/>
                <a:uFillTx/>
                <a:latin typeface="Corbel" panose="020B0503020204020204" pitchFamily="34" charset="0"/>
                <a:cs typeface="Calibri" panose="020F0502020204030204" pitchFamily="34" charset="0"/>
                <a:sym typeface="Calibri" panose="020F0502020204030204" pitchFamily="34" charset="0"/>
              </a:rPr>
              <a:t>McGINTY</a:t>
            </a:r>
            <a:r>
              <a:rPr kumimoji="0" lang="en-AU" sz="2000" b="1" i="0" u="none" strike="noStrike" kern="1200" cap="none" spc="0" normalizeH="0" baseline="0" noProof="0">
                <a:ln>
                  <a:noFill/>
                </a:ln>
                <a:solidFill>
                  <a:srgbClr val="2FC5C0"/>
                </a:solidFill>
                <a:effectLst/>
                <a:uLnTx/>
                <a:uFillTx/>
                <a:latin typeface="Corbel" panose="020B0503020204020204" pitchFamily="34" charset="0"/>
                <a:cs typeface="Calibri" panose="020F0502020204030204" pitchFamily="34" charset="0"/>
                <a:sym typeface="Calibri" panose="020F0502020204030204" pitchFamily="34" charset="0"/>
              </a:rPr>
              <a:t> MD</a:t>
            </a:r>
            <a:br>
              <a:rPr kumimoji="0" lang="en-AU" sz="1600" b="0"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sym typeface="Calibri" panose="020F0502020204030204" pitchFamily="34" charset="0"/>
              </a:rPr>
            </a:br>
            <a:r>
              <a:rPr kumimoji="0" lang="en-AU" sz="1400" b="1" i="0" u="none" strike="noStrike" kern="1200" cap="none" spc="0" normalizeH="0" baseline="0" noProof="0">
                <a:ln>
                  <a:noFill/>
                </a:ln>
                <a:solidFill>
                  <a:srgbClr val="0A2955"/>
                </a:solidFill>
                <a:effectLst/>
                <a:uLnTx/>
                <a:uFillTx/>
                <a:latin typeface="Corbel" panose="020B0503020204020204" pitchFamily="34" charset="0"/>
                <a:cs typeface="Calibri"/>
                <a:sym typeface="Calibri" panose="020F0502020204030204" pitchFamily="34" charset="0"/>
              </a:rPr>
              <a:t>Non-Executive Director</a:t>
            </a:r>
            <a:br>
              <a:rPr kumimoji="0" lang="en-AU" sz="1050" b="1" i="0" u="none" strike="noStrike" kern="1200" cap="none" spc="0" normalizeH="0" baseline="0" noProof="0">
                <a:ln>
                  <a:noFill/>
                </a:ln>
                <a:solidFill>
                  <a:srgbClr val="0A2955"/>
                </a:solidFill>
                <a:effectLst/>
                <a:uLnTx/>
                <a:uFillTx/>
                <a:latin typeface="Corbel" panose="020B0503020204020204" pitchFamily="34" charset="0"/>
                <a:cs typeface="Calibri"/>
                <a:sym typeface="Calibri" panose="020F0502020204030204" pitchFamily="34" charset="0"/>
              </a:rPr>
            </a:br>
            <a:endParaRPr kumimoji="0" lang="en-AU" sz="1050" b="1"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sym typeface="Calibri" panose="020F0502020204030204" pitchFamily="34" charset="0"/>
            </a:endParaRPr>
          </a:p>
        </p:txBody>
      </p:sp>
      <p:sp>
        <p:nvSpPr>
          <p:cNvPr id="44" name="TextBox 43">
            <a:extLst>
              <a:ext uri="{FF2B5EF4-FFF2-40B4-BE49-F238E27FC236}">
                <a16:creationId xmlns:a16="http://schemas.microsoft.com/office/drawing/2014/main" id="{DBE42BE4-5EB4-324B-C8AA-9346662E3196}"/>
              </a:ext>
            </a:extLst>
          </p:cNvPr>
          <p:cNvSpPr txBox="1"/>
          <p:nvPr/>
        </p:nvSpPr>
        <p:spPr>
          <a:xfrm>
            <a:off x="7335794" y="2116445"/>
            <a:ext cx="4788000" cy="830997"/>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en-AU" sz="1200" b="0" i="0" u="none" strike="noStrike" kern="1200" cap="none" spc="0" normalizeH="0" baseline="0" noProof="0" dirty="0">
                <a:ln>
                  <a:noFill/>
                </a:ln>
                <a:solidFill>
                  <a:srgbClr val="0A2955"/>
                </a:solidFill>
                <a:effectLst/>
                <a:uLnTx/>
                <a:uFillTx/>
                <a:latin typeface="Calibri" panose="020F0502020204030204"/>
                <a:ea typeface="+mn-ea"/>
                <a:cs typeface="Calibri"/>
                <a:sym typeface="Calibri" panose="020F0502020204030204" pitchFamily="34" charset="0"/>
              </a:rPr>
              <a:t>Internationally recognised expert in health care strategy and imaging economics, and prominent advocate for </a:t>
            </a:r>
            <a:r>
              <a:rPr lang="en-AU" sz="1200" dirty="0">
                <a:solidFill>
                  <a:srgbClr val="0A2955"/>
                </a:solidFill>
                <a:latin typeface="Calibri" panose="020F0502020204030204"/>
                <a:cs typeface="Calibri"/>
                <a:sym typeface="Calibri" panose="020F0502020204030204" pitchFamily="34" charset="0"/>
              </a:rPr>
              <a:t>patient-centred</a:t>
            </a:r>
            <a:r>
              <a:rPr kumimoji="0" lang="en-AU" sz="1200" b="0" i="0" u="none" strike="noStrike" kern="1200" cap="none" spc="0" normalizeH="0" baseline="0" noProof="0" dirty="0">
                <a:ln>
                  <a:noFill/>
                </a:ln>
                <a:solidFill>
                  <a:srgbClr val="0A2955"/>
                </a:solidFill>
                <a:effectLst/>
                <a:uLnTx/>
                <a:uFillTx/>
                <a:latin typeface="Calibri" panose="020F0502020204030204"/>
                <a:ea typeface="+mn-ea"/>
                <a:cs typeface="Calibri"/>
                <a:sym typeface="Calibri" panose="020F0502020204030204" pitchFamily="34" charset="0"/>
              </a:rPr>
              <a:t> care. Professor of Radiology and Population Health Sciences at Weill Cornell Medicine in New York City.</a:t>
            </a:r>
          </a:p>
        </p:txBody>
      </p:sp>
      <p:pic>
        <p:nvPicPr>
          <p:cNvPr id="15" name="Picture 14">
            <a:extLst>
              <a:ext uri="{FF2B5EF4-FFF2-40B4-BE49-F238E27FC236}">
                <a16:creationId xmlns:a16="http://schemas.microsoft.com/office/drawing/2014/main" id="{0A699E18-7DDA-53AC-0FA5-17152682CAC6}"/>
              </a:ext>
            </a:extLst>
          </p:cNvPr>
          <p:cNvPicPr>
            <a:picLocks noChangeAspect="1"/>
          </p:cNvPicPr>
          <p:nvPr/>
        </p:nvPicPr>
        <p:blipFill rotWithShape="1">
          <a:blip r:embed="rId8">
            <a:extLst>
              <a:ext uri="{28A0092B-C50C-407E-A947-70E740481C1C}">
                <a14:useLocalDpi xmlns:a14="http://schemas.microsoft.com/office/drawing/2010/main" val="0"/>
              </a:ext>
            </a:extLst>
          </a:blip>
          <a:srcRect t="4400" b="4400"/>
          <a:stretch/>
        </p:blipFill>
        <p:spPr>
          <a:xfrm>
            <a:off x="197418" y="3236842"/>
            <a:ext cx="1119866" cy="1100860"/>
          </a:xfrm>
          <a:prstGeom prst="ellipse">
            <a:avLst/>
          </a:prstGeom>
        </p:spPr>
      </p:pic>
      <p:pic>
        <p:nvPicPr>
          <p:cNvPr id="21" name="Picture 20">
            <a:extLst>
              <a:ext uri="{FF2B5EF4-FFF2-40B4-BE49-F238E27FC236}">
                <a16:creationId xmlns:a16="http://schemas.microsoft.com/office/drawing/2014/main" id="{521B189F-4138-42B4-36BB-5ED47CB19F1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4748"/>
          <a:stretch/>
        </p:blipFill>
        <p:spPr>
          <a:xfrm>
            <a:off x="6182622" y="3224269"/>
            <a:ext cx="1170805" cy="1136598"/>
          </a:xfrm>
          <a:prstGeom prst="ellipse">
            <a:avLst/>
          </a:prstGeom>
        </p:spPr>
      </p:pic>
      <p:pic>
        <p:nvPicPr>
          <p:cNvPr id="2" name="Picture 1">
            <a:extLst>
              <a:ext uri="{FF2B5EF4-FFF2-40B4-BE49-F238E27FC236}">
                <a16:creationId xmlns:a16="http://schemas.microsoft.com/office/drawing/2014/main" id="{DB3B9B45-44D3-05D4-7042-8FFCBA325E5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98566" y="1536617"/>
            <a:ext cx="1170807" cy="1136599"/>
          </a:xfrm>
          <a:prstGeom prst="ellipse">
            <a:avLst/>
          </a:prstGeom>
        </p:spPr>
      </p:pic>
      <p:sp>
        <p:nvSpPr>
          <p:cNvPr id="9" name="TextBox 8">
            <a:extLst>
              <a:ext uri="{FF2B5EF4-FFF2-40B4-BE49-F238E27FC236}">
                <a16:creationId xmlns:a16="http://schemas.microsoft.com/office/drawing/2014/main" id="{A99FFE30-DBFE-8EE2-55B4-679B20C4F30E}"/>
              </a:ext>
            </a:extLst>
          </p:cNvPr>
          <p:cNvSpPr txBox="1"/>
          <p:nvPr/>
        </p:nvSpPr>
        <p:spPr>
          <a:xfrm>
            <a:off x="1407628" y="1462810"/>
            <a:ext cx="3605159" cy="677511"/>
          </a:xfrm>
          <a:prstGeom prst="rect">
            <a:avLst/>
          </a:prstGeom>
          <a:noFill/>
        </p:spPr>
        <p:txBody>
          <a:bodyPr wrap="square" lIns="0" anchor="t">
            <a:no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en-AU" sz="2000" b="1" i="0" u="none" strike="noStrike" kern="1200" cap="none" spc="0" normalizeH="0" baseline="0" noProof="0">
                <a:ln>
                  <a:noFill/>
                </a:ln>
                <a:solidFill>
                  <a:srgbClr val="2FC5C0"/>
                </a:solidFill>
                <a:effectLst/>
                <a:uLnTx/>
                <a:uFillTx/>
                <a:latin typeface="Corbel" panose="020B0503020204020204" pitchFamily="34" charset="0"/>
                <a:cs typeface="Calibri" panose="020F0502020204030204" pitchFamily="34" charset="0"/>
                <a:sym typeface="Calibri" panose="020F0502020204030204" pitchFamily="34" charset="0"/>
              </a:rPr>
              <a:t>LIL BIANCHI</a:t>
            </a:r>
            <a:br>
              <a:rPr kumimoji="0" lang="en-AU" sz="1200" b="0"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sym typeface="Calibri" panose="020F0502020204030204" pitchFamily="34" charset="0"/>
              </a:rPr>
            </a:br>
            <a:r>
              <a:rPr kumimoji="0" lang="en-AU" sz="1400" b="1" i="0" u="none" strike="noStrike" kern="1200" cap="none" spc="0" normalizeH="0" baseline="0" noProof="0">
                <a:ln>
                  <a:noFill/>
                </a:ln>
                <a:solidFill>
                  <a:srgbClr val="0A2955"/>
                </a:solidFill>
                <a:effectLst/>
                <a:uLnTx/>
                <a:uFillTx/>
                <a:latin typeface="Corbel" panose="020B0503020204020204" pitchFamily="34" charset="0"/>
                <a:cs typeface="Calibri"/>
                <a:sym typeface="Calibri" panose="020F0502020204030204" pitchFamily="34" charset="0"/>
              </a:rPr>
              <a:t>Non-Executive Chair</a:t>
            </a:r>
            <a:br>
              <a:rPr kumimoji="0" lang="en-AU" sz="1400" b="1" i="0" u="none" strike="noStrike" kern="1200" cap="none" spc="0" normalizeH="0" baseline="0" noProof="0">
                <a:ln>
                  <a:noFill/>
                </a:ln>
                <a:solidFill>
                  <a:srgbClr val="0A2955"/>
                </a:solidFill>
                <a:effectLst/>
                <a:uLnTx/>
                <a:uFillTx/>
                <a:latin typeface="Corbel" panose="020B0503020204020204" pitchFamily="34" charset="0"/>
                <a:cs typeface="Calibri"/>
                <a:sym typeface="Calibri" panose="020F0502020204030204" pitchFamily="34" charset="0"/>
              </a:rPr>
            </a:br>
            <a:r>
              <a:rPr kumimoji="0" lang="en-AU" sz="1400" b="1"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sym typeface="Calibri" panose="020F0502020204030204" pitchFamily="34" charset="0"/>
              </a:rPr>
              <a:t>Chair, Audit &amp; Risk Committee</a:t>
            </a:r>
            <a:endParaRPr kumimoji="0" lang="en-AU" sz="1200" b="1"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sym typeface="Calibri" panose="020F0502020204030204" pitchFamily="34" charset="0"/>
            </a:endParaRPr>
          </a:p>
        </p:txBody>
      </p:sp>
      <p:sp>
        <p:nvSpPr>
          <p:cNvPr id="12" name="TextBox 11">
            <a:extLst>
              <a:ext uri="{FF2B5EF4-FFF2-40B4-BE49-F238E27FC236}">
                <a16:creationId xmlns:a16="http://schemas.microsoft.com/office/drawing/2014/main" id="{6C0E6A5D-FE9F-F033-DD63-8BF839CDFBDE}"/>
              </a:ext>
            </a:extLst>
          </p:cNvPr>
          <p:cNvSpPr txBox="1"/>
          <p:nvPr/>
        </p:nvSpPr>
        <p:spPr>
          <a:xfrm>
            <a:off x="1317487" y="3851336"/>
            <a:ext cx="47880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sym typeface="Calibri" panose="020F0502020204030204" pitchFamily="34" charset="0"/>
              </a:rPr>
              <a:t>Award-winning aerospace engineer and innovator responsible for the conception and development of 4DMedical’s core technologies.</a:t>
            </a:r>
            <a:endParaRPr kumimoji="0" lang="en-AU" sz="800" b="0" i="0" u="none" strike="noStrike" kern="1200" cap="none" spc="0" normalizeH="0" baseline="0" noProof="0">
              <a:ln>
                <a:noFill/>
              </a:ln>
              <a:solidFill>
                <a:prstClr val="black"/>
              </a:solidFill>
              <a:effectLst/>
              <a:uLnTx/>
              <a:uFillTx/>
              <a:latin typeface="Corbel" panose="020B0503020204020204" pitchFamily="34" charset="0"/>
            </a:endParaRPr>
          </a:p>
        </p:txBody>
      </p:sp>
      <p:sp>
        <p:nvSpPr>
          <p:cNvPr id="18" name="TextBox 17">
            <a:extLst>
              <a:ext uri="{FF2B5EF4-FFF2-40B4-BE49-F238E27FC236}">
                <a16:creationId xmlns:a16="http://schemas.microsoft.com/office/drawing/2014/main" id="{E582D2BE-6642-C9C2-F0C3-4C39D550A144}"/>
              </a:ext>
            </a:extLst>
          </p:cNvPr>
          <p:cNvSpPr txBox="1"/>
          <p:nvPr/>
        </p:nvSpPr>
        <p:spPr>
          <a:xfrm>
            <a:off x="1407628" y="3238598"/>
            <a:ext cx="3416527" cy="474874"/>
          </a:xfrm>
          <a:prstGeom prst="rect">
            <a:avLst/>
          </a:prstGeom>
          <a:noFill/>
        </p:spPr>
        <p:txBody>
          <a:bodyPr wrap="square" lIns="0" anchor="t">
            <a:no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en-AU" sz="2000" b="1" i="0" u="none" strike="noStrike" kern="1200" cap="none" spc="0" normalizeH="0" baseline="0" noProof="0">
                <a:ln>
                  <a:noFill/>
                </a:ln>
                <a:solidFill>
                  <a:srgbClr val="2FC5C0"/>
                </a:solidFill>
                <a:effectLst/>
                <a:uLnTx/>
                <a:uFillTx/>
                <a:latin typeface="Corbel" panose="020B0503020204020204" pitchFamily="34" charset="0"/>
                <a:cs typeface="Calibri" panose="020F0502020204030204" pitchFamily="34" charset="0"/>
                <a:sym typeface="Calibri" panose="020F0502020204030204" pitchFamily="34" charset="0"/>
              </a:rPr>
              <a:t>Dr ANDREAS FOURAS PhD</a:t>
            </a:r>
            <a:br>
              <a:rPr kumimoji="0" lang="en-AU" sz="1200" b="0"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sym typeface="Calibri" panose="020F0502020204030204" pitchFamily="34" charset="0"/>
              </a:rPr>
            </a:br>
            <a:r>
              <a:rPr kumimoji="0" lang="en-AU" sz="1400" b="1"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sym typeface="Calibri" panose="020F0502020204030204" pitchFamily="34" charset="0"/>
              </a:rPr>
              <a:t>Managing Director and CEO</a:t>
            </a:r>
            <a:endParaRPr kumimoji="0" lang="en-AU" sz="1200" b="1"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sym typeface="Calibri" panose="020F0502020204030204" pitchFamily="34" charset="0"/>
            </a:endParaRPr>
          </a:p>
        </p:txBody>
      </p:sp>
      <p:sp>
        <p:nvSpPr>
          <p:cNvPr id="24" name="TextBox 23">
            <a:extLst>
              <a:ext uri="{FF2B5EF4-FFF2-40B4-BE49-F238E27FC236}">
                <a16:creationId xmlns:a16="http://schemas.microsoft.com/office/drawing/2014/main" id="{99EFBCE7-964D-6394-4AF3-2C564F2B16A1}"/>
              </a:ext>
            </a:extLst>
          </p:cNvPr>
          <p:cNvSpPr txBox="1"/>
          <p:nvPr/>
        </p:nvSpPr>
        <p:spPr>
          <a:xfrm>
            <a:off x="7440062" y="3222965"/>
            <a:ext cx="3992324" cy="546929"/>
          </a:xfrm>
          <a:prstGeom prst="rect">
            <a:avLst/>
          </a:prstGeom>
          <a:noFill/>
        </p:spPr>
        <p:txBody>
          <a:bodyPr wrap="square" lIns="0" anchor="t">
            <a:noAutofit/>
          </a:bodyPr>
          <a:lstStyle/>
          <a:p>
            <a:pPr lvl="0">
              <a:spcAft>
                <a:spcPts val="500"/>
              </a:spcAft>
              <a:defRPr/>
            </a:pPr>
            <a:r>
              <a:rPr kumimoji="0" lang="en-AU" sz="2000" b="1" i="0" u="none" strike="noStrike" kern="1200" cap="none" spc="0" normalizeH="0" baseline="0" noProof="0">
                <a:ln>
                  <a:noFill/>
                </a:ln>
                <a:solidFill>
                  <a:srgbClr val="2FC5C0"/>
                </a:solidFill>
                <a:effectLst/>
                <a:uLnTx/>
                <a:uFillTx/>
                <a:latin typeface="Corbel" panose="020B0503020204020204" pitchFamily="34" charset="0"/>
                <a:cs typeface="Calibri" panose="020F0502020204030204" pitchFamily="34" charset="0"/>
                <a:sym typeface="Calibri" panose="020F0502020204030204" pitchFamily="34" charset="0"/>
              </a:rPr>
              <a:t>Dr ROBERT A. FIGLIN MD</a:t>
            </a:r>
            <a:br>
              <a:rPr kumimoji="0" lang="en-AU" sz="1050" b="0"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sym typeface="Calibri" panose="020F0502020204030204" pitchFamily="34" charset="0"/>
              </a:rPr>
            </a:br>
            <a:r>
              <a:rPr lang="en-AU" sz="1400" b="1" noProof="0">
                <a:solidFill>
                  <a:srgbClr val="0A2955"/>
                </a:solidFill>
                <a:latin typeface="Corbel" panose="020B0503020204020204" pitchFamily="34" charset="0"/>
                <a:cs typeface="Calibri"/>
                <a:sym typeface="Calibri" panose="020F0502020204030204" pitchFamily="34" charset="0"/>
              </a:rPr>
              <a:t>Non-Executive Director</a:t>
            </a:r>
            <a:br>
              <a:rPr lang="en-AU" sz="1400" b="1" noProof="0">
                <a:solidFill>
                  <a:srgbClr val="0A2955"/>
                </a:solidFill>
                <a:latin typeface="Corbel" panose="020B0503020204020204" pitchFamily="34" charset="0"/>
                <a:cs typeface="Calibri"/>
                <a:sym typeface="Calibri" panose="020F0502020204030204" pitchFamily="34" charset="0"/>
              </a:rPr>
            </a:br>
            <a:r>
              <a:rPr lang="en-AU" sz="1400" b="1" noProof="0">
                <a:solidFill>
                  <a:srgbClr val="0A2955"/>
                </a:solidFill>
                <a:latin typeface="Corbel" panose="020B0503020204020204" pitchFamily="34" charset="0"/>
                <a:cs typeface="Calibri" panose="020F0502020204030204" pitchFamily="34" charset="0"/>
                <a:sym typeface="Calibri" panose="020F0502020204030204" pitchFamily="34" charset="0"/>
              </a:rPr>
              <a:t>Chair, Medical Advisory Committee</a:t>
            </a:r>
            <a:endParaRPr kumimoji="0" lang="en-AU" sz="1400" b="1"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sym typeface="Calibri" panose="020F0502020204030204" pitchFamily="34" charset="0"/>
            </a:endParaRPr>
          </a:p>
          <a:p>
            <a:pPr marL="0" marR="0" lvl="0" indent="0" defTabSz="914400" rtl="0" eaLnBrk="1" fontAlgn="auto" latinLnBrk="0" hangingPunct="1">
              <a:lnSpc>
                <a:spcPct val="100000"/>
              </a:lnSpc>
              <a:spcBef>
                <a:spcPts val="0"/>
              </a:spcBef>
              <a:spcAft>
                <a:spcPts val="500"/>
              </a:spcAft>
              <a:buClrTx/>
              <a:buSzTx/>
              <a:buFontTx/>
              <a:buNone/>
              <a:tabLst/>
              <a:defRPr/>
            </a:pPr>
            <a:endParaRPr kumimoji="0" lang="en-AU" sz="1400" b="1"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sym typeface="Calibri" panose="020F0502020204030204" pitchFamily="34" charset="0"/>
            </a:endParaRPr>
          </a:p>
        </p:txBody>
      </p:sp>
      <p:sp>
        <p:nvSpPr>
          <p:cNvPr id="34" name="TextBox 33">
            <a:extLst>
              <a:ext uri="{FF2B5EF4-FFF2-40B4-BE49-F238E27FC236}">
                <a16:creationId xmlns:a16="http://schemas.microsoft.com/office/drawing/2014/main" id="{E25FD8CC-E961-1240-5C86-C0608FC00603}"/>
              </a:ext>
            </a:extLst>
          </p:cNvPr>
          <p:cNvSpPr txBox="1"/>
          <p:nvPr/>
        </p:nvSpPr>
        <p:spPr>
          <a:xfrm>
            <a:off x="7353427" y="4044621"/>
            <a:ext cx="4788000"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en-AU" sz="1200" b="0"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sym typeface="Calibri" panose="020F0502020204030204" pitchFamily="34" charset="0"/>
              </a:rPr>
              <a:t>Globally recognised leader in genitourinary and thoracic oncology, as well as Editor of the Kidney Cancer Journal and Spielberg Family Chair in Hematology/Oncology at Cedars Sinai.</a:t>
            </a:r>
          </a:p>
        </p:txBody>
      </p:sp>
      <p:sp>
        <p:nvSpPr>
          <p:cNvPr id="48" name="TextBox 47">
            <a:extLst>
              <a:ext uri="{FF2B5EF4-FFF2-40B4-BE49-F238E27FC236}">
                <a16:creationId xmlns:a16="http://schemas.microsoft.com/office/drawing/2014/main" id="{22902263-3A42-FF9A-34FA-F2255B815B6F}"/>
              </a:ext>
            </a:extLst>
          </p:cNvPr>
          <p:cNvSpPr txBox="1"/>
          <p:nvPr/>
        </p:nvSpPr>
        <p:spPr>
          <a:xfrm>
            <a:off x="1333077" y="2322760"/>
            <a:ext cx="4788000"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en-AU" sz="1200" b="0" i="0" u="none" strike="noStrike" kern="1200" cap="none" spc="0" normalizeH="0" baseline="0" noProof="0">
                <a:ln>
                  <a:noFill/>
                </a:ln>
                <a:solidFill>
                  <a:srgbClr val="0A2955"/>
                </a:solidFill>
                <a:effectLst/>
                <a:uLnTx/>
                <a:uFillTx/>
                <a:latin typeface="Corbel" panose="020B0503020204020204" pitchFamily="34" charset="0"/>
                <a:cs typeface="Calibri" panose="020F0502020204030204" pitchFamily="34" charset="0"/>
                <a:sym typeface="Calibri" panose="020F0502020204030204" pitchFamily="34" charset="0"/>
              </a:rPr>
              <a:t>Experienced contributor of business transformations for US listed technology companies with a beneficial technology product expertise in AI and SaaS offerings.</a:t>
            </a:r>
          </a:p>
        </p:txBody>
      </p:sp>
      <p:sp>
        <p:nvSpPr>
          <p:cNvPr id="35" name="Title 2">
            <a:extLst>
              <a:ext uri="{FF2B5EF4-FFF2-40B4-BE49-F238E27FC236}">
                <a16:creationId xmlns:a16="http://schemas.microsoft.com/office/drawing/2014/main" id="{5BA4505B-12D8-2990-5DC2-A9335ED1BB0D}"/>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a:r>
              <a:rPr lang="en-AU" noProof="0">
                <a:latin typeface="Corbel" panose="020B0503020204020204" pitchFamily="34" charset="0"/>
              </a:rPr>
              <a:t>   Board of Directors </a:t>
            </a:r>
            <a:r>
              <a:rPr lang="en-AU" b="0" noProof="0">
                <a:latin typeface="Corbel" panose="020B0503020204020204" pitchFamily="34" charset="0"/>
              </a:rPr>
              <a:t>– significant medical and commercial sector experience</a:t>
            </a:r>
            <a:endParaRPr lang="en-AU" noProof="0">
              <a:latin typeface="Corbel" panose="020B0503020204020204" pitchFamily="34" charset="0"/>
            </a:endParaRPr>
          </a:p>
        </p:txBody>
      </p:sp>
      <p:sp>
        <p:nvSpPr>
          <p:cNvPr id="3" name="Footer Placeholder 5">
            <a:extLst>
              <a:ext uri="{FF2B5EF4-FFF2-40B4-BE49-F238E27FC236}">
                <a16:creationId xmlns:a16="http://schemas.microsoft.com/office/drawing/2014/main" id="{DDA7AC18-70C7-D04E-F89D-20416B63700F}"/>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pic>
        <p:nvPicPr>
          <p:cNvPr id="4" name="Picture 3">
            <a:extLst>
              <a:ext uri="{FF2B5EF4-FFF2-40B4-BE49-F238E27FC236}">
                <a16:creationId xmlns:a16="http://schemas.microsoft.com/office/drawing/2014/main" id="{524D26BE-69E5-A6CD-3CB7-EEE56FFB2532}"/>
              </a:ext>
            </a:extLst>
          </p:cNvPr>
          <p:cNvPicPr>
            <a:picLocks noChangeAspect="1"/>
          </p:cNvPicPr>
          <p:nvPr/>
        </p:nvPicPr>
        <p:blipFill>
          <a:blip r:embed="rId11"/>
          <a:stretch>
            <a:fillRect/>
          </a:stretch>
        </p:blipFill>
        <p:spPr>
          <a:xfrm>
            <a:off x="10777444" y="770579"/>
            <a:ext cx="1343212" cy="323895"/>
          </a:xfrm>
          <a:prstGeom prst="rect">
            <a:avLst/>
          </a:prstGeom>
        </p:spPr>
      </p:pic>
    </p:spTree>
    <p:extLst>
      <p:ext uri="{BB962C8B-B14F-4D97-AF65-F5344CB8AC3E}">
        <p14:creationId xmlns:p14="http://schemas.microsoft.com/office/powerpoint/2010/main" val="326968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AF7B5755-25CC-8906-CC8C-0192E09EB630}"/>
              </a:ext>
            </a:extLst>
          </p:cNvPr>
          <p:cNvGraphicFramePr>
            <a:graphicFrameLocks noChangeAspect="1"/>
          </p:cNvGraphicFramePr>
          <p:nvPr>
            <p:custDataLst>
              <p:tags r:id="rId1"/>
            </p:custDataLst>
            <p:extLst>
              <p:ext uri="{D42A27DB-BD31-4B8C-83A1-F6EECF244321}">
                <p14:modId xmlns:p14="http://schemas.microsoft.com/office/powerpoint/2010/main" val="3928906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2" name="think-cell data - do not delete" hidden="1">
                        <a:extLst>
                          <a:ext uri="{FF2B5EF4-FFF2-40B4-BE49-F238E27FC236}">
                            <a16:creationId xmlns:a16="http://schemas.microsoft.com/office/drawing/2014/main" id="{AF7B5755-25CC-8906-CC8C-0192E09EB6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Picture 6" descr="A picture containing blue, electric blue, majorelle blue, azure&#10;&#10;Description automatically generated">
            <a:extLst>
              <a:ext uri="{FF2B5EF4-FFF2-40B4-BE49-F238E27FC236}">
                <a16:creationId xmlns:a16="http://schemas.microsoft.com/office/drawing/2014/main" id="{A5778F47-5427-AEBC-3C8D-65F045291F8A}"/>
              </a:ext>
            </a:extLst>
          </p:cNvPr>
          <p:cNvPicPr>
            <a:picLocks noChangeAspect="1"/>
          </p:cNvPicPr>
          <p:nvPr/>
        </p:nvPicPr>
        <p:blipFill>
          <a:blip r:embed="rId5"/>
          <a:stretch>
            <a:fillRect/>
          </a:stretch>
        </p:blipFill>
        <p:spPr>
          <a:xfrm>
            <a:off x="0" y="0"/>
            <a:ext cx="12192000" cy="6858000"/>
          </a:xfrm>
          <a:prstGeom prst="rect">
            <a:avLst/>
          </a:prstGeom>
        </p:spPr>
      </p:pic>
      <p:pic>
        <p:nvPicPr>
          <p:cNvPr id="10" name="Picture 9" descr="A picture containing background pattern&#10;&#10;Description automatically generated">
            <a:extLst>
              <a:ext uri="{FF2B5EF4-FFF2-40B4-BE49-F238E27FC236}">
                <a16:creationId xmlns:a16="http://schemas.microsoft.com/office/drawing/2014/main" id="{24D6C3CB-84D5-4C66-67E8-81205DC97F92}"/>
              </a:ext>
            </a:extLst>
          </p:cNvPr>
          <p:cNvPicPr>
            <a:picLocks noChangeAspect="1"/>
          </p:cNvPicPr>
          <p:nvPr/>
        </p:nvPicPr>
        <p:blipFill rotWithShape="1">
          <a:blip r:embed="rId6">
            <a:extLst>
              <a:ext uri="{28A0092B-C50C-407E-A947-70E740481C1C}">
                <a14:useLocalDpi xmlns:a14="http://schemas.microsoft.com/office/drawing/2010/main" val="0"/>
              </a:ext>
            </a:extLst>
          </a:blip>
          <a:srcRect l="8611" t="29116" r="14875" b="14685"/>
          <a:stretch/>
        </p:blipFill>
        <p:spPr>
          <a:xfrm>
            <a:off x="0" y="-1"/>
            <a:ext cx="12265573" cy="6858001"/>
          </a:xfrm>
          <a:prstGeom prst="rect">
            <a:avLst/>
          </a:prstGeom>
        </p:spPr>
      </p:pic>
      <p:pic>
        <p:nvPicPr>
          <p:cNvPr id="4" name="Picture 3" descr="A screenshot of a video game&#10;&#10;Description automatically generated with low confidence">
            <a:extLst>
              <a:ext uri="{FF2B5EF4-FFF2-40B4-BE49-F238E27FC236}">
                <a16:creationId xmlns:a16="http://schemas.microsoft.com/office/drawing/2014/main" id="{962A3995-0999-304E-CAC2-43AD83DCBD70}"/>
              </a:ext>
            </a:extLst>
          </p:cNvPr>
          <p:cNvPicPr>
            <a:picLocks noChangeAspect="1"/>
          </p:cNvPicPr>
          <p:nvPr/>
        </p:nvPicPr>
        <p:blipFill>
          <a:blip r:embed="rId7"/>
          <a:stretch>
            <a:fillRect/>
          </a:stretch>
        </p:blipFill>
        <p:spPr>
          <a:xfrm>
            <a:off x="370359" y="6338227"/>
            <a:ext cx="1211305" cy="261103"/>
          </a:xfrm>
          <a:prstGeom prst="rect">
            <a:avLst/>
          </a:prstGeom>
        </p:spPr>
      </p:pic>
      <p:sp>
        <p:nvSpPr>
          <p:cNvPr id="2" name="TextBox 1">
            <a:extLst>
              <a:ext uri="{FF2B5EF4-FFF2-40B4-BE49-F238E27FC236}">
                <a16:creationId xmlns:a16="http://schemas.microsoft.com/office/drawing/2014/main" id="{16E5440D-859F-D2B8-26D0-090D616E20AD}"/>
              </a:ext>
            </a:extLst>
          </p:cNvPr>
          <p:cNvSpPr txBox="1"/>
          <p:nvPr/>
        </p:nvSpPr>
        <p:spPr>
          <a:xfrm>
            <a:off x="245032" y="258670"/>
            <a:ext cx="6584880"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a:ln>
                  <a:noFill/>
                </a:ln>
                <a:solidFill>
                  <a:srgbClr val="2FC5C0"/>
                </a:solidFill>
                <a:effectLst/>
                <a:uLnTx/>
                <a:uFillTx/>
                <a:latin typeface="Corbel" panose="020B0503020204020204" pitchFamily="34" charset="0"/>
              </a:rPr>
              <a:t>Chair’s address</a:t>
            </a:r>
            <a:endParaRPr kumimoji="0" lang="en-AU" sz="4800" b="1" i="0" u="none" strike="noStrike" kern="1200" cap="none" spc="0" normalizeH="0" baseline="0" noProof="0">
              <a:ln>
                <a:noFill/>
              </a:ln>
              <a:solidFill>
                <a:srgbClr val="2FC5C0"/>
              </a:solidFill>
              <a:effectLst/>
              <a:uLnTx/>
              <a:uFillTx/>
              <a:latin typeface="Corbel" panose="020B0503020204020204" pitchFamily="34" charset="0"/>
              <a:cs typeface="Calibri"/>
            </a:endParaRPr>
          </a:p>
        </p:txBody>
      </p:sp>
      <p:pic>
        <p:nvPicPr>
          <p:cNvPr id="11" name="Picture 10">
            <a:extLst>
              <a:ext uri="{FF2B5EF4-FFF2-40B4-BE49-F238E27FC236}">
                <a16:creationId xmlns:a16="http://schemas.microsoft.com/office/drawing/2014/main" id="{5610FFFB-0239-43ED-A504-FDFE20CCD213}"/>
              </a:ext>
            </a:extLst>
          </p:cNvPr>
          <p:cNvPicPr>
            <a:picLocks noChangeAspect="1"/>
          </p:cNvPicPr>
          <p:nvPr/>
        </p:nvPicPr>
        <p:blipFill rotWithShape="1">
          <a:blip r:embed="rId8"/>
          <a:srcRect l="2823" t="4438" r="6054" b="4438"/>
          <a:stretch/>
        </p:blipFill>
        <p:spPr>
          <a:xfrm>
            <a:off x="537093" y="1348337"/>
            <a:ext cx="2089142" cy="2028103"/>
          </a:xfrm>
          <a:prstGeom prst="ellipse">
            <a:avLst/>
          </a:prstGeom>
        </p:spPr>
      </p:pic>
      <p:sp>
        <p:nvSpPr>
          <p:cNvPr id="13" name="TextBox 12">
            <a:extLst>
              <a:ext uri="{FF2B5EF4-FFF2-40B4-BE49-F238E27FC236}">
                <a16:creationId xmlns:a16="http://schemas.microsoft.com/office/drawing/2014/main" id="{4E409C06-2FBA-A12D-2BD7-1329A6319397}"/>
              </a:ext>
            </a:extLst>
          </p:cNvPr>
          <p:cNvSpPr txBox="1"/>
          <p:nvPr/>
        </p:nvSpPr>
        <p:spPr>
          <a:xfrm>
            <a:off x="3008621" y="1244572"/>
            <a:ext cx="4584200" cy="830997"/>
          </a:xfrm>
          <a:prstGeom prst="rect">
            <a:avLst/>
          </a:prstGeom>
          <a:noFill/>
        </p:spPr>
        <p:txBody>
          <a:bodyPr wrap="square" lIns="0" anchor="t">
            <a:no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lang="en-AU" sz="3600" b="1" noProof="0">
                <a:solidFill>
                  <a:prstClr val="white"/>
                </a:solidFill>
                <a:latin typeface="Corbel" panose="020B0503020204020204" pitchFamily="34" charset="0"/>
                <a:cs typeface="Calibri" panose="020F0502020204030204" pitchFamily="34" charset="0"/>
                <a:sym typeface="Calibri" panose="020F0502020204030204" pitchFamily="34" charset="0"/>
              </a:rPr>
              <a:t>Lil Bianchi</a:t>
            </a:r>
            <a:br>
              <a:rPr kumimoji="0" lang="en-AU" sz="2000" b="0" i="0" u="none" strike="noStrike" kern="1200" cap="none" spc="0" normalizeH="0" baseline="0" noProof="0">
                <a:ln>
                  <a:noFill/>
                </a:ln>
                <a:solidFill>
                  <a:srgbClr val="2EBDB5"/>
                </a:solidFill>
                <a:effectLst/>
                <a:uLnTx/>
                <a:uFillTx/>
                <a:latin typeface="Corbel" panose="020B0503020204020204" pitchFamily="34" charset="0"/>
                <a:cs typeface="Calibri" panose="020F0502020204030204" pitchFamily="34" charset="0"/>
                <a:sym typeface="Calibri" panose="020F0502020204030204" pitchFamily="34" charset="0"/>
              </a:rPr>
            </a:br>
            <a:r>
              <a:rPr kumimoji="0" lang="en-AU" sz="2000" b="1" i="0" u="none" strike="noStrike" kern="1200" cap="none" spc="0" normalizeH="0" baseline="0" noProof="0">
                <a:ln>
                  <a:noFill/>
                </a:ln>
                <a:solidFill>
                  <a:srgbClr val="D6F2F0">
                    <a:lumMod val="90000"/>
                  </a:srgbClr>
                </a:solidFill>
                <a:effectLst/>
                <a:uLnTx/>
                <a:uFillTx/>
                <a:latin typeface="Corbel" panose="020B0503020204020204" pitchFamily="34" charset="0"/>
                <a:cs typeface="Calibri" panose="020F0502020204030204" pitchFamily="34" charset="0"/>
                <a:sym typeface="Calibri" panose="020F0502020204030204" pitchFamily="34" charset="0"/>
              </a:rPr>
              <a:t>Non-Executive Chair</a:t>
            </a:r>
            <a:endParaRPr kumimoji="0" lang="en-AU" sz="1400" b="0" i="0" u="none" strike="noStrike" kern="1200" cap="none" spc="0" normalizeH="0" baseline="0" noProof="0">
              <a:ln>
                <a:noFill/>
              </a:ln>
              <a:solidFill>
                <a:prstClr val="white"/>
              </a:solidFill>
              <a:effectLst/>
              <a:uLnTx/>
              <a:uFillTx/>
              <a:latin typeface="Corbel" panose="020B0503020204020204" pitchFamily="34" charset="0"/>
              <a:cs typeface="Calibri" panose="020F0502020204030204" pitchFamily="34" charset="0"/>
              <a:sym typeface="Calibri" panose="020F0502020204030204" pitchFamily="34" charset="0"/>
            </a:endParaRPr>
          </a:p>
        </p:txBody>
      </p:sp>
      <p:pic>
        <p:nvPicPr>
          <p:cNvPr id="3" name="Picture 2">
            <a:extLst>
              <a:ext uri="{FF2B5EF4-FFF2-40B4-BE49-F238E27FC236}">
                <a16:creationId xmlns:a16="http://schemas.microsoft.com/office/drawing/2014/main" id="{CDE59F9C-4477-216A-736D-70CC223DD2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296025" y="12946"/>
            <a:ext cx="5865813" cy="6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501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48237-F02E-CCB2-7356-1A2346308749}"/>
            </a:ext>
          </a:extLst>
        </p:cNvPr>
        <p:cNvGrpSpPr/>
        <p:nvPr/>
      </p:nvGrpSpPr>
      <p:grpSpPr>
        <a:xfrm>
          <a:off x="0" y="0"/>
          <a:ext cx="0" cy="0"/>
          <a:chOff x="0" y="0"/>
          <a:chExt cx="0" cy="0"/>
        </a:xfrm>
      </p:grpSpPr>
      <p:pic>
        <p:nvPicPr>
          <p:cNvPr id="7" name="Picture 6" descr="A picture containing blue, electric blue, majorelle blue, azure&#10;&#10;Description automatically generated">
            <a:extLst>
              <a:ext uri="{FF2B5EF4-FFF2-40B4-BE49-F238E27FC236}">
                <a16:creationId xmlns:a16="http://schemas.microsoft.com/office/drawing/2014/main" id="{75313649-5F6B-B589-A475-7C647FC4DD05}"/>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descr="A picture containing background pattern&#10;&#10;Description automatically generated">
            <a:extLst>
              <a:ext uri="{FF2B5EF4-FFF2-40B4-BE49-F238E27FC236}">
                <a16:creationId xmlns:a16="http://schemas.microsoft.com/office/drawing/2014/main" id="{1D987825-F81E-22CC-2040-ECA0F5CC71DF}"/>
              </a:ext>
            </a:extLst>
          </p:cNvPr>
          <p:cNvPicPr>
            <a:picLocks noChangeAspect="1"/>
          </p:cNvPicPr>
          <p:nvPr/>
        </p:nvPicPr>
        <p:blipFill rotWithShape="1">
          <a:blip r:embed="rId3">
            <a:extLst>
              <a:ext uri="{28A0092B-C50C-407E-A947-70E740481C1C}">
                <a14:useLocalDpi xmlns:a14="http://schemas.microsoft.com/office/drawing/2010/main" val="0"/>
              </a:ext>
            </a:extLst>
          </a:blip>
          <a:srcRect l="8611" t="29116" r="14875" b="14685"/>
          <a:stretch/>
        </p:blipFill>
        <p:spPr>
          <a:xfrm>
            <a:off x="0" y="-1"/>
            <a:ext cx="12265573" cy="6858001"/>
          </a:xfrm>
          <a:prstGeom prst="rect">
            <a:avLst/>
          </a:prstGeom>
        </p:spPr>
      </p:pic>
      <p:pic>
        <p:nvPicPr>
          <p:cNvPr id="4" name="Picture 3" descr="A screenshot of a video game&#10;&#10;Description automatically generated with low confidence">
            <a:extLst>
              <a:ext uri="{FF2B5EF4-FFF2-40B4-BE49-F238E27FC236}">
                <a16:creationId xmlns:a16="http://schemas.microsoft.com/office/drawing/2014/main" id="{A4AE076A-B81D-7BB0-CF31-12CC79107E93}"/>
              </a:ext>
            </a:extLst>
          </p:cNvPr>
          <p:cNvPicPr>
            <a:picLocks noChangeAspect="1"/>
          </p:cNvPicPr>
          <p:nvPr/>
        </p:nvPicPr>
        <p:blipFill>
          <a:blip r:embed="rId4"/>
          <a:stretch>
            <a:fillRect/>
          </a:stretch>
        </p:blipFill>
        <p:spPr>
          <a:xfrm>
            <a:off x="370359" y="6338227"/>
            <a:ext cx="1211305" cy="261103"/>
          </a:xfrm>
          <a:prstGeom prst="rect">
            <a:avLst/>
          </a:prstGeom>
        </p:spPr>
      </p:pic>
      <p:sp>
        <p:nvSpPr>
          <p:cNvPr id="5" name="TextBox 4">
            <a:extLst>
              <a:ext uri="{FF2B5EF4-FFF2-40B4-BE49-F238E27FC236}">
                <a16:creationId xmlns:a16="http://schemas.microsoft.com/office/drawing/2014/main" id="{630FA320-6F73-B95C-2E21-803C55FDC124}"/>
              </a:ext>
            </a:extLst>
          </p:cNvPr>
          <p:cNvSpPr txBox="1"/>
          <p:nvPr/>
        </p:nvSpPr>
        <p:spPr>
          <a:xfrm>
            <a:off x="245032" y="258670"/>
            <a:ext cx="7051794"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a:ln>
                  <a:noFill/>
                </a:ln>
                <a:solidFill>
                  <a:srgbClr val="2FC5C0"/>
                </a:solidFill>
                <a:effectLst/>
                <a:uLnTx/>
                <a:uFillTx/>
                <a:latin typeface="Corbel" panose="020B0503020204020204" pitchFamily="34" charset="0"/>
              </a:rPr>
              <a:t>CEO’s address</a:t>
            </a:r>
            <a:endParaRPr kumimoji="0" lang="en-AU" sz="4800" b="1" i="0" u="none" strike="noStrike" kern="1200" cap="none" spc="0" normalizeH="0" baseline="0" noProof="0">
              <a:ln>
                <a:noFill/>
              </a:ln>
              <a:solidFill>
                <a:srgbClr val="2FC5C0"/>
              </a:solidFill>
              <a:effectLst/>
              <a:uLnTx/>
              <a:uFillTx/>
              <a:latin typeface="Corbel" panose="020B0503020204020204" pitchFamily="34" charset="0"/>
              <a:cs typeface="Calibri"/>
            </a:endParaRPr>
          </a:p>
        </p:txBody>
      </p:sp>
      <p:sp>
        <p:nvSpPr>
          <p:cNvPr id="6" name="TextBox 5">
            <a:extLst>
              <a:ext uri="{FF2B5EF4-FFF2-40B4-BE49-F238E27FC236}">
                <a16:creationId xmlns:a16="http://schemas.microsoft.com/office/drawing/2014/main" id="{6C060D7E-3667-5FFB-9948-1465AC330A51}"/>
              </a:ext>
            </a:extLst>
          </p:cNvPr>
          <p:cNvSpPr txBox="1"/>
          <p:nvPr/>
        </p:nvSpPr>
        <p:spPr>
          <a:xfrm>
            <a:off x="3008621" y="1244572"/>
            <a:ext cx="4909252" cy="830997"/>
          </a:xfrm>
          <a:prstGeom prst="rect">
            <a:avLst/>
          </a:prstGeom>
          <a:noFill/>
        </p:spPr>
        <p:txBody>
          <a:bodyPr wrap="square" lIns="0" anchor="t">
            <a:no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lang="en-AU" sz="3600" b="1" noProof="0">
                <a:solidFill>
                  <a:prstClr val="white"/>
                </a:solidFill>
                <a:latin typeface="Corbel" panose="020B0503020204020204" pitchFamily="34" charset="0"/>
                <a:cs typeface="Calibri" panose="020F0502020204030204" pitchFamily="34" charset="0"/>
                <a:sym typeface="Calibri" panose="020F0502020204030204" pitchFamily="34" charset="0"/>
              </a:rPr>
              <a:t>Dr Andreas </a:t>
            </a:r>
            <a:r>
              <a:rPr lang="en-AU" sz="3600" b="1" noProof="0" err="1">
                <a:solidFill>
                  <a:prstClr val="white"/>
                </a:solidFill>
                <a:latin typeface="Corbel" panose="020B0503020204020204" pitchFamily="34" charset="0"/>
                <a:cs typeface="Calibri" panose="020F0502020204030204" pitchFamily="34" charset="0"/>
                <a:sym typeface="Calibri" panose="020F0502020204030204" pitchFamily="34" charset="0"/>
              </a:rPr>
              <a:t>Fouras</a:t>
            </a:r>
            <a:r>
              <a:rPr lang="en-AU" sz="3600" b="1" noProof="0">
                <a:solidFill>
                  <a:prstClr val="white"/>
                </a:solidFill>
                <a:latin typeface="Corbel" panose="020B0503020204020204" pitchFamily="34" charset="0"/>
                <a:cs typeface="Calibri" panose="020F0502020204030204" pitchFamily="34" charset="0"/>
                <a:sym typeface="Calibri" panose="020F0502020204030204" pitchFamily="34" charset="0"/>
              </a:rPr>
              <a:t> PhD</a:t>
            </a:r>
            <a:br>
              <a:rPr kumimoji="0" lang="en-AU" sz="2000" b="0" i="0" u="none" strike="noStrike" kern="1200" cap="none" spc="0" normalizeH="0" baseline="0" noProof="0">
                <a:ln>
                  <a:noFill/>
                </a:ln>
                <a:solidFill>
                  <a:srgbClr val="2EBDB5"/>
                </a:solidFill>
                <a:effectLst/>
                <a:uLnTx/>
                <a:uFillTx/>
                <a:latin typeface="Corbel" panose="020B0503020204020204" pitchFamily="34" charset="0"/>
                <a:cs typeface="Calibri" panose="020F0502020204030204" pitchFamily="34" charset="0"/>
                <a:sym typeface="Calibri" panose="020F0502020204030204" pitchFamily="34" charset="0"/>
              </a:rPr>
            </a:br>
            <a:r>
              <a:rPr kumimoji="0" lang="en-AU" sz="2000" b="1" i="0" u="none" strike="noStrike" kern="1200" cap="none" spc="0" normalizeH="0" baseline="0" noProof="0">
                <a:ln>
                  <a:noFill/>
                </a:ln>
                <a:solidFill>
                  <a:srgbClr val="D6F2F0">
                    <a:lumMod val="90000"/>
                  </a:srgbClr>
                </a:solidFill>
                <a:effectLst/>
                <a:uLnTx/>
                <a:uFillTx/>
                <a:latin typeface="Corbel" panose="020B0503020204020204" pitchFamily="34" charset="0"/>
                <a:cs typeface="Calibri" panose="020F0502020204030204" pitchFamily="34" charset="0"/>
                <a:sym typeface="Calibri" panose="020F0502020204030204" pitchFamily="34" charset="0"/>
              </a:rPr>
              <a:t>Managing Director &amp; CEO</a:t>
            </a:r>
            <a:endParaRPr kumimoji="0" lang="en-AU" sz="1400" b="0" i="0" u="none" strike="noStrike" kern="1200" cap="none" spc="0" normalizeH="0" baseline="0" noProof="0">
              <a:ln>
                <a:noFill/>
              </a:ln>
              <a:solidFill>
                <a:prstClr val="white"/>
              </a:solidFill>
              <a:effectLst/>
              <a:uLnTx/>
              <a:uFillTx/>
              <a:latin typeface="Corbel" panose="020B0503020204020204" pitchFamily="34" charset="0"/>
              <a:cs typeface="Calibri" panose="020F0502020204030204" pitchFamily="34" charset="0"/>
              <a:sym typeface="Calibri" panose="020F0502020204030204" pitchFamily="34" charset="0"/>
            </a:endParaRPr>
          </a:p>
        </p:txBody>
      </p:sp>
      <p:pic>
        <p:nvPicPr>
          <p:cNvPr id="1026" name="Picture 2">
            <a:extLst>
              <a:ext uri="{FF2B5EF4-FFF2-40B4-BE49-F238E27FC236}">
                <a16:creationId xmlns:a16="http://schemas.microsoft.com/office/drawing/2014/main" id="{CC36CBD3-7F33-2400-7847-45B4268BB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296025" y="12946"/>
            <a:ext cx="5865813" cy="68321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B0F4F67-0BE3-08EE-2E53-A01F87F3AD01}"/>
              </a:ext>
            </a:extLst>
          </p:cNvPr>
          <p:cNvPicPr>
            <a:picLocks noChangeAspect="1"/>
          </p:cNvPicPr>
          <p:nvPr/>
        </p:nvPicPr>
        <p:blipFill rotWithShape="1">
          <a:blip r:embed="rId6">
            <a:extLst>
              <a:ext uri="{28A0092B-C50C-407E-A947-70E740481C1C}">
                <a14:useLocalDpi xmlns:a14="http://schemas.microsoft.com/office/drawing/2010/main" val="0"/>
              </a:ext>
            </a:extLst>
          </a:blip>
          <a:srcRect t="9171" b="9171"/>
          <a:stretch/>
        </p:blipFill>
        <p:spPr>
          <a:xfrm>
            <a:off x="491259" y="1348336"/>
            <a:ext cx="2221668" cy="2267700"/>
          </a:xfrm>
          <a:prstGeom prst="ellipse">
            <a:avLst/>
          </a:prstGeom>
        </p:spPr>
      </p:pic>
    </p:spTree>
    <p:extLst>
      <p:ext uri="{BB962C8B-B14F-4D97-AF65-F5344CB8AC3E}">
        <p14:creationId xmlns:p14="http://schemas.microsoft.com/office/powerpoint/2010/main" val="919934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6779A-1A7F-7F71-304D-65DEBD735C7B}"/>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8A09914-7331-4345-CC3A-D768A86B1B16}"/>
              </a:ext>
            </a:extLst>
          </p:cNvPr>
          <p:cNvGraphicFramePr>
            <a:graphicFrameLocks noChangeAspect="1"/>
          </p:cNvGraphicFramePr>
          <p:nvPr>
            <p:custDataLst>
              <p:tags r:id="rId1"/>
            </p:custDataLst>
            <p:extLst>
              <p:ext uri="{D42A27DB-BD31-4B8C-83A1-F6EECF244321}">
                <p14:modId xmlns:p14="http://schemas.microsoft.com/office/powerpoint/2010/main" val="35269055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38A09914-7331-4345-CC3A-D768A86B1B1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BC23C74E-AA9C-F2A7-D924-D4AD40DA11BB}"/>
              </a:ext>
            </a:extLst>
          </p:cNvPr>
          <p:cNvSpPr/>
          <p:nvPr/>
        </p:nvSpPr>
        <p:spPr>
          <a:xfrm>
            <a:off x="691604" y="1436910"/>
            <a:ext cx="4707710" cy="4690962"/>
          </a:xfrm>
          <a:prstGeom prst="rect">
            <a:avLst/>
          </a:prstGeom>
          <a:gradFill flip="none" rotWithShape="1">
            <a:gsLst>
              <a:gs pos="0">
                <a:srgbClr val="1D5A7D">
                  <a:shade val="30000"/>
                  <a:satMod val="115000"/>
                </a:srgbClr>
              </a:gs>
              <a:gs pos="50000">
                <a:srgbClr val="1D5A7D">
                  <a:shade val="67500"/>
                  <a:satMod val="115000"/>
                </a:srgbClr>
              </a:gs>
              <a:gs pos="100000">
                <a:srgbClr val="1D5A7D">
                  <a:shade val="100000"/>
                  <a:satMod val="115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5047207B-FF41-5000-3E43-3107D080BE9C}"/>
              </a:ext>
            </a:extLst>
          </p:cNvPr>
          <p:cNvSpPr>
            <a:spLocks noGrp="1"/>
          </p:cNvSpPr>
          <p:nvPr>
            <p:ph idx="10"/>
          </p:nvPr>
        </p:nvSpPr>
        <p:spPr>
          <a:xfrm>
            <a:off x="5566620" y="1577008"/>
            <a:ext cx="6320580" cy="4120808"/>
          </a:xfrm>
        </p:spPr>
        <p:txBody>
          <a:bodyPr wrap="square">
            <a:spAutoFit/>
          </a:bodyPr>
          <a:lstStyle/>
          <a:p>
            <a:pPr marL="346075" indent="-331788">
              <a:lnSpc>
                <a:spcPts val="3600"/>
              </a:lnSpc>
              <a:spcBef>
                <a:spcPts val="0"/>
              </a:spcBef>
              <a:spcAft>
                <a:spcPts val="1200"/>
              </a:spcAft>
            </a:pPr>
            <a:r>
              <a:rPr lang="en-AU" sz="2400" noProof="0">
                <a:solidFill>
                  <a:srgbClr val="0A2955"/>
                </a:solidFill>
                <a:latin typeface="Corbel" panose="020B0503020204020204" pitchFamily="34" charset="0"/>
              </a:rPr>
              <a:t>Structural &amp; Functional Imaging software</a:t>
            </a:r>
          </a:p>
          <a:p>
            <a:pPr marL="346075" indent="-331788">
              <a:lnSpc>
                <a:spcPts val="3600"/>
              </a:lnSpc>
              <a:spcBef>
                <a:spcPts val="0"/>
              </a:spcBef>
              <a:spcAft>
                <a:spcPts val="1200"/>
              </a:spcAft>
            </a:pPr>
            <a:r>
              <a:rPr lang="en-AU" sz="2400" noProof="0">
                <a:solidFill>
                  <a:srgbClr val="0A2955"/>
                </a:solidFill>
                <a:latin typeface="Corbel" panose="020B0503020204020204" pitchFamily="34" charset="0"/>
              </a:rPr>
              <a:t>100+ </a:t>
            </a:r>
            <a:r>
              <a:rPr lang="en-AU" sz="2400" b="0" noProof="0">
                <a:solidFill>
                  <a:srgbClr val="0A2955"/>
                </a:solidFill>
                <a:latin typeface="Corbel" panose="020B0503020204020204" pitchFamily="34" charset="0"/>
              </a:rPr>
              <a:t>patented technologies</a:t>
            </a:r>
          </a:p>
          <a:p>
            <a:pPr marL="346075" indent="-331788">
              <a:lnSpc>
                <a:spcPts val="3600"/>
              </a:lnSpc>
              <a:spcBef>
                <a:spcPts val="0"/>
              </a:spcBef>
              <a:spcAft>
                <a:spcPts val="1200"/>
              </a:spcAft>
            </a:pPr>
            <a:r>
              <a:rPr lang="en-AU" sz="2400" noProof="0">
                <a:solidFill>
                  <a:srgbClr val="0A2955"/>
                </a:solidFill>
                <a:latin typeface="Corbel" panose="020B0503020204020204" pitchFamily="34" charset="0"/>
              </a:rPr>
              <a:t>9</a:t>
            </a:r>
            <a:r>
              <a:rPr lang="en-AU" sz="2400" b="0" noProof="0">
                <a:solidFill>
                  <a:srgbClr val="0A2955"/>
                </a:solidFill>
                <a:latin typeface="Corbel" panose="020B0503020204020204" pitchFamily="34" charset="0"/>
              </a:rPr>
              <a:t> FDA cleared devices</a:t>
            </a:r>
          </a:p>
          <a:p>
            <a:pPr marL="346075" indent="-331788">
              <a:lnSpc>
                <a:spcPts val="3600"/>
              </a:lnSpc>
              <a:spcBef>
                <a:spcPts val="0"/>
              </a:spcBef>
              <a:spcAft>
                <a:spcPts val="1200"/>
              </a:spcAft>
            </a:pPr>
            <a:r>
              <a:rPr lang="en-AU" sz="2400" noProof="0">
                <a:solidFill>
                  <a:srgbClr val="0A2955"/>
                </a:solidFill>
                <a:latin typeface="Corbel" panose="020B0503020204020204" pitchFamily="34" charset="0"/>
              </a:rPr>
              <a:t>130 global </a:t>
            </a:r>
            <a:r>
              <a:rPr lang="en-AU" sz="2400" b="0" noProof="0">
                <a:solidFill>
                  <a:srgbClr val="0A2955"/>
                </a:solidFill>
                <a:latin typeface="Corbel" panose="020B0503020204020204" pitchFamily="34" charset="0"/>
              </a:rPr>
              <a:t>team members </a:t>
            </a:r>
          </a:p>
          <a:p>
            <a:pPr marL="917575" lvl="1" indent="-331788">
              <a:lnSpc>
                <a:spcPts val="3600"/>
              </a:lnSpc>
              <a:spcBef>
                <a:spcPts val="0"/>
              </a:spcBef>
              <a:spcAft>
                <a:spcPts val="1200"/>
              </a:spcAft>
            </a:pPr>
            <a:r>
              <a:rPr lang="en-AU" sz="1800" noProof="0">
                <a:solidFill>
                  <a:schemeClr val="bg1"/>
                </a:solidFill>
                <a:highlight>
                  <a:srgbClr val="1AB5AD"/>
                </a:highlight>
                <a:latin typeface="Corbel" panose="020B0503020204020204" pitchFamily="34" charset="0"/>
              </a:rPr>
              <a:t>US</a:t>
            </a:r>
            <a:r>
              <a:rPr lang="en-AU" sz="1800" noProof="0">
                <a:solidFill>
                  <a:schemeClr val="bg1"/>
                </a:solidFill>
                <a:latin typeface="Corbel" panose="020B0503020204020204" pitchFamily="34" charset="0"/>
              </a:rPr>
              <a:t> </a:t>
            </a:r>
            <a:r>
              <a:rPr lang="en-AU" sz="1800" noProof="0">
                <a:solidFill>
                  <a:srgbClr val="0A2955"/>
                </a:solidFill>
                <a:latin typeface="Corbel" panose="020B0503020204020204" pitchFamily="34" charset="0"/>
              </a:rPr>
              <a:t>Go-To-Market | </a:t>
            </a:r>
            <a:r>
              <a:rPr lang="en-AU" sz="1800" noProof="0">
                <a:solidFill>
                  <a:schemeClr val="bg1"/>
                </a:solidFill>
                <a:highlight>
                  <a:srgbClr val="1AB5AD"/>
                </a:highlight>
                <a:latin typeface="Corbel" panose="020B0503020204020204" pitchFamily="34" charset="0"/>
              </a:rPr>
              <a:t>AU</a:t>
            </a:r>
            <a:r>
              <a:rPr lang="en-AU" sz="1800" noProof="0">
                <a:solidFill>
                  <a:srgbClr val="0A2955"/>
                </a:solidFill>
                <a:latin typeface="Corbel" panose="020B0503020204020204" pitchFamily="34" charset="0"/>
              </a:rPr>
              <a:t> Engineering, R&amp;D and support</a:t>
            </a:r>
            <a:endParaRPr lang="en-AU" sz="1800" b="0" noProof="0">
              <a:solidFill>
                <a:srgbClr val="0A2955"/>
              </a:solidFill>
              <a:latin typeface="Corbel" panose="020B0503020204020204" pitchFamily="34" charset="0"/>
            </a:endParaRPr>
          </a:p>
          <a:p>
            <a:pPr marL="346075" indent="-331788">
              <a:lnSpc>
                <a:spcPts val="3600"/>
              </a:lnSpc>
              <a:spcBef>
                <a:spcPts val="0"/>
              </a:spcBef>
              <a:spcAft>
                <a:spcPts val="1200"/>
              </a:spcAft>
            </a:pPr>
            <a:r>
              <a:rPr lang="en-AU" sz="2400" b="0" noProof="0">
                <a:solidFill>
                  <a:srgbClr val="0A2955"/>
                </a:solidFill>
                <a:latin typeface="Corbel" panose="020B0503020204020204" pitchFamily="34" charset="0"/>
              </a:rPr>
              <a:t>Technical &amp; clinical expertise</a:t>
            </a:r>
          </a:p>
          <a:p>
            <a:pPr marL="346075" indent="-331788">
              <a:lnSpc>
                <a:spcPts val="3600"/>
              </a:lnSpc>
              <a:spcBef>
                <a:spcPts val="0"/>
              </a:spcBef>
              <a:spcAft>
                <a:spcPts val="1200"/>
              </a:spcAft>
            </a:pPr>
            <a:r>
              <a:rPr lang="en-AU" sz="2400" b="0" noProof="0">
                <a:solidFill>
                  <a:srgbClr val="0A2955"/>
                </a:solidFill>
                <a:latin typeface="Corbel" panose="020B0503020204020204" pitchFamily="34" charset="0"/>
              </a:rPr>
              <a:t>Global brands supporting distribution</a:t>
            </a:r>
          </a:p>
        </p:txBody>
      </p:sp>
      <p:sp>
        <p:nvSpPr>
          <p:cNvPr id="6" name="Content Placeholder 1">
            <a:extLst>
              <a:ext uri="{FF2B5EF4-FFF2-40B4-BE49-F238E27FC236}">
                <a16:creationId xmlns:a16="http://schemas.microsoft.com/office/drawing/2014/main" id="{284B8083-4B8F-C97D-BCCA-56441A3A5350}"/>
              </a:ext>
            </a:extLst>
          </p:cNvPr>
          <p:cNvSpPr txBox="1">
            <a:spLocks/>
          </p:cNvSpPr>
          <p:nvPr/>
        </p:nvSpPr>
        <p:spPr>
          <a:xfrm>
            <a:off x="858910" y="3188172"/>
            <a:ext cx="4540404" cy="27693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600"/>
              </a:spcBef>
              <a:spcAft>
                <a:spcPts val="0"/>
              </a:spcAft>
              <a:buSzPct val="60000"/>
              <a:buFontTx/>
              <a:buBlip>
                <a:blip r:embed="rId5"/>
              </a:buBlip>
              <a:defRPr sz="2800" b="1"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600"/>
              </a:spcBef>
              <a:spcAft>
                <a:spcPts val="0"/>
              </a:spcAft>
              <a:buClr>
                <a:srgbClr val="0A2955"/>
              </a:buClr>
              <a:buFont typeface="Wingdings" pitchFamily="2" charset="2"/>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65860" indent="-342900" algn="l" defTabSz="914400" rtl="0" eaLnBrk="1" latinLnBrk="0" hangingPunct="1">
              <a:lnSpc>
                <a:spcPct val="90000"/>
              </a:lnSpc>
              <a:spcBef>
                <a:spcPts val="600"/>
              </a:spcBef>
              <a:spcAft>
                <a:spcPts val="0"/>
              </a:spcAft>
              <a:buSzPct val="90000"/>
              <a:buFont typeface="Courier New" panose="02070309020205020404" pitchFamily="49" charset="0"/>
              <a:buChar char="o"/>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474470" indent="-285750" algn="l" defTabSz="914400" rtl="0" eaLnBrk="1" latinLnBrk="0" hangingPunct="1">
              <a:lnSpc>
                <a:spcPct val="90000"/>
              </a:lnSpc>
              <a:spcBef>
                <a:spcPts val="600"/>
              </a:spcBef>
              <a:spcAft>
                <a:spcPts val="0"/>
              </a:spcAft>
              <a:buClr>
                <a:srgbClr val="2DBDB5"/>
              </a:buClr>
              <a:buSzPct val="95000"/>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931670" indent="-285750" algn="l" defTabSz="914400" rtl="0" eaLnBrk="1" latinLnBrk="0" hangingPunct="1">
              <a:lnSpc>
                <a:spcPct val="90000"/>
              </a:lnSpc>
              <a:spcBef>
                <a:spcPts val="600"/>
              </a:spcBef>
              <a:spcAft>
                <a:spcPts val="0"/>
              </a:spcAft>
              <a:buClr>
                <a:srgbClr val="2DBDB5"/>
              </a:buClr>
              <a:buSzPct val="95000"/>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spcAft>
                <a:spcPts val="1800"/>
              </a:spcAft>
              <a:buNone/>
            </a:pPr>
            <a:r>
              <a:rPr lang="en-AU" sz="1800" b="0" noProof="0">
                <a:solidFill>
                  <a:schemeClr val="bg1"/>
                </a:solidFill>
                <a:latin typeface="Corbel" panose="020B0503020204020204" pitchFamily="34" charset="0"/>
              </a:rPr>
              <a:t>4DMedical was founded in Melbourne in 2013 to bring breakthrough lung function imaging technologies to patient care. Listed on the ASX in 2020. In Dec. 2023, we acquired USA-based Imbio, Inc. to combine our unique structural and functional image analysis expertise.</a:t>
            </a:r>
          </a:p>
          <a:p>
            <a:pPr marL="0" indent="0">
              <a:lnSpc>
                <a:spcPts val="2400"/>
              </a:lnSpc>
              <a:spcBef>
                <a:spcPts val="0"/>
              </a:spcBef>
              <a:spcAft>
                <a:spcPts val="1800"/>
              </a:spcAft>
              <a:buNone/>
            </a:pPr>
            <a:r>
              <a:rPr lang="en-AU" sz="1800" b="0" noProof="0">
                <a:solidFill>
                  <a:schemeClr val="bg1"/>
                </a:solidFill>
                <a:latin typeface="Corbel" panose="020B0503020204020204" pitchFamily="34" charset="0"/>
              </a:rPr>
              <a:t>Revenues and GTM teams heavily US focused</a:t>
            </a:r>
          </a:p>
        </p:txBody>
      </p:sp>
      <p:sp>
        <p:nvSpPr>
          <p:cNvPr id="9" name="Content Placeholder 1">
            <a:extLst>
              <a:ext uri="{FF2B5EF4-FFF2-40B4-BE49-F238E27FC236}">
                <a16:creationId xmlns:a16="http://schemas.microsoft.com/office/drawing/2014/main" id="{492577C9-30CB-3ED2-9A99-44AEA76D9C4D}"/>
              </a:ext>
            </a:extLst>
          </p:cNvPr>
          <p:cNvSpPr txBox="1">
            <a:spLocks/>
          </p:cNvSpPr>
          <p:nvPr/>
        </p:nvSpPr>
        <p:spPr>
          <a:xfrm>
            <a:off x="858910" y="1623456"/>
            <a:ext cx="4655162" cy="116955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600"/>
              </a:spcBef>
              <a:spcAft>
                <a:spcPts val="0"/>
              </a:spcAft>
              <a:buSzPct val="60000"/>
              <a:buFontTx/>
              <a:buBlip>
                <a:blip r:embed="rId5"/>
              </a:buBlip>
              <a:defRPr sz="2800" b="1"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600"/>
              </a:spcBef>
              <a:spcAft>
                <a:spcPts val="0"/>
              </a:spcAft>
              <a:buClr>
                <a:srgbClr val="0A2955"/>
              </a:buClr>
              <a:buFont typeface="Wingdings" pitchFamily="2" charset="2"/>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65860" indent="-342900" algn="l" defTabSz="914400" rtl="0" eaLnBrk="1" latinLnBrk="0" hangingPunct="1">
              <a:lnSpc>
                <a:spcPct val="90000"/>
              </a:lnSpc>
              <a:spcBef>
                <a:spcPts val="600"/>
              </a:spcBef>
              <a:spcAft>
                <a:spcPts val="0"/>
              </a:spcAft>
              <a:buSzPct val="90000"/>
              <a:buFont typeface="Courier New" panose="02070309020205020404" pitchFamily="49" charset="0"/>
              <a:buChar char="o"/>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474470" indent="-285750" algn="l" defTabSz="914400" rtl="0" eaLnBrk="1" latinLnBrk="0" hangingPunct="1">
              <a:lnSpc>
                <a:spcPct val="90000"/>
              </a:lnSpc>
              <a:spcBef>
                <a:spcPts val="600"/>
              </a:spcBef>
              <a:spcAft>
                <a:spcPts val="0"/>
              </a:spcAft>
              <a:buClr>
                <a:srgbClr val="2DBDB5"/>
              </a:buClr>
              <a:buSzPct val="95000"/>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931670" indent="-285750" algn="l" defTabSz="914400" rtl="0" eaLnBrk="1" latinLnBrk="0" hangingPunct="1">
              <a:lnSpc>
                <a:spcPct val="90000"/>
              </a:lnSpc>
              <a:spcBef>
                <a:spcPts val="600"/>
              </a:spcBef>
              <a:spcAft>
                <a:spcPts val="0"/>
              </a:spcAft>
              <a:buClr>
                <a:srgbClr val="2DBDB5"/>
              </a:buClr>
              <a:buSzPct val="95000"/>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spcBef>
                <a:spcPts val="0"/>
              </a:spcBef>
              <a:spcAft>
                <a:spcPts val="1800"/>
              </a:spcAft>
              <a:buNone/>
            </a:pPr>
            <a:r>
              <a:rPr lang="en-AU" sz="2400" noProof="0">
                <a:solidFill>
                  <a:srgbClr val="A8F2F1"/>
                </a:solidFill>
                <a:latin typeface="Corbel" panose="020B0503020204020204" pitchFamily="34" charset="0"/>
              </a:rPr>
              <a:t>The leading pulmonary &amp; cardiothoracic imaging software company in the market</a:t>
            </a:r>
          </a:p>
        </p:txBody>
      </p:sp>
      <p:sp>
        <p:nvSpPr>
          <p:cNvPr id="14" name="Title 3">
            <a:extLst>
              <a:ext uri="{FF2B5EF4-FFF2-40B4-BE49-F238E27FC236}">
                <a16:creationId xmlns:a16="http://schemas.microsoft.com/office/drawing/2014/main" id="{29C5C261-447E-7B32-CA0E-D7109B50B71E}"/>
              </a:ext>
            </a:extLst>
          </p:cNvPr>
          <p:cNvSpPr txBox="1">
            <a:spLocks/>
          </p:cNvSpPr>
          <p:nvPr/>
        </p:nvSpPr>
        <p:spPr>
          <a:xfrm>
            <a:off x="3531937" y="0"/>
            <a:ext cx="10515599" cy="1014817"/>
          </a:xfrm>
          <a:prstGeom prst="rect">
            <a:avLst/>
          </a:prstGeom>
          <a:ln>
            <a:noFill/>
          </a:ln>
        </p:spPr>
        <p:txBody>
          <a:bodyPr vert="horz" lIns="0" tIns="0" rIns="0" bIns="0" rtlCol="0" anchor="b"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endParaRPr lang="en-AU" noProof="0">
              <a:latin typeface="Corbel" panose="020B0503020204020204" pitchFamily="34" charset="0"/>
            </a:endParaRPr>
          </a:p>
        </p:txBody>
      </p:sp>
      <p:pic>
        <p:nvPicPr>
          <p:cNvPr id="15" name="Picture 14" descr="A black and white logo&#10;&#10;Description automatically generated">
            <a:extLst>
              <a:ext uri="{FF2B5EF4-FFF2-40B4-BE49-F238E27FC236}">
                <a16:creationId xmlns:a16="http://schemas.microsoft.com/office/drawing/2014/main" id="{208E82DC-5B29-BB1F-5017-2EB5211606C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01995" y="271944"/>
            <a:ext cx="2762395" cy="545572"/>
          </a:xfrm>
          <a:prstGeom prst="rect">
            <a:avLst/>
          </a:prstGeom>
        </p:spPr>
      </p:pic>
      <p:pic>
        <p:nvPicPr>
          <p:cNvPr id="3" name="Picture 2">
            <a:extLst>
              <a:ext uri="{FF2B5EF4-FFF2-40B4-BE49-F238E27FC236}">
                <a16:creationId xmlns:a16="http://schemas.microsoft.com/office/drawing/2014/main" id="{FAE47E2D-73A6-7A24-DCA3-665C98E4E36C}"/>
              </a:ext>
            </a:extLst>
          </p:cNvPr>
          <p:cNvPicPr>
            <a:picLocks noChangeAspect="1"/>
          </p:cNvPicPr>
          <p:nvPr/>
        </p:nvPicPr>
        <p:blipFill>
          <a:blip r:embed="rId7"/>
          <a:stretch>
            <a:fillRect/>
          </a:stretch>
        </p:blipFill>
        <p:spPr>
          <a:xfrm>
            <a:off x="10777444" y="770579"/>
            <a:ext cx="1343212" cy="323895"/>
          </a:xfrm>
          <a:prstGeom prst="rect">
            <a:avLst/>
          </a:prstGeom>
        </p:spPr>
      </p:pic>
      <p:sp>
        <p:nvSpPr>
          <p:cNvPr id="4" name="Footer Placeholder 5">
            <a:extLst>
              <a:ext uri="{FF2B5EF4-FFF2-40B4-BE49-F238E27FC236}">
                <a16:creationId xmlns:a16="http://schemas.microsoft.com/office/drawing/2014/main" id="{A1CD33AD-9E8D-EE25-1974-2066B7ED4D87}"/>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
        <p:nvSpPr>
          <p:cNvPr id="12" name="Title 2">
            <a:extLst>
              <a:ext uri="{FF2B5EF4-FFF2-40B4-BE49-F238E27FC236}">
                <a16:creationId xmlns:a16="http://schemas.microsoft.com/office/drawing/2014/main" id="{F156960B-8658-3E5D-20A5-8ADB85EAD518}"/>
              </a:ext>
            </a:extLst>
          </p:cNvPr>
          <p:cNvSpPr txBox="1">
            <a:spLocks/>
          </p:cNvSpPr>
          <p:nvPr/>
        </p:nvSpPr>
        <p:spPr>
          <a:xfrm>
            <a:off x="0" y="-7279"/>
            <a:ext cx="12192000" cy="1145358"/>
          </a:xfrm>
          <a:prstGeom prst="rect">
            <a:avLst/>
          </a:prstGeom>
          <a:ln>
            <a:noFill/>
          </a:ln>
        </p:spPr>
        <p:txBody>
          <a:bodyPr vert="horz" lIns="0" tIns="0" rIns="0" bIns="0" rtlCol="0" anchor="ctr" anchorCtr="0">
            <a:noAutofit/>
          </a:bodyPr>
          <a:lstStyle>
            <a:lvl1pPr algn="l" defTabSz="457200" rtl="0" eaLnBrk="1" latinLnBrk="0" hangingPunct="1">
              <a:lnSpc>
                <a:spcPct val="8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179388">
              <a:defRPr/>
            </a:pPr>
            <a:r>
              <a:rPr lang="en-AU" noProof="0">
                <a:solidFill>
                  <a:sysClr val="window" lastClr="FFFFFF"/>
                </a:solidFill>
                <a:latin typeface="Corbel" panose="020B0503020204020204" pitchFamily="34" charset="0"/>
              </a:rPr>
              <a:t>   </a:t>
            </a:r>
            <a:r>
              <a:rPr lang="en-AU">
                <a:latin typeface="Corbel" panose="020B0503020204020204" pitchFamily="34" charset="0"/>
              </a:rPr>
              <a:t>Who is</a:t>
            </a:r>
          </a:p>
        </p:txBody>
      </p:sp>
    </p:spTree>
    <p:extLst>
      <p:ext uri="{BB962C8B-B14F-4D97-AF65-F5344CB8AC3E}">
        <p14:creationId xmlns:p14="http://schemas.microsoft.com/office/powerpoint/2010/main" val="16162940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EF73543-AC0B-4572-132B-5489AA73ED4D}"/>
              </a:ext>
            </a:extLst>
          </p:cNvPr>
          <p:cNvGraphicFramePr>
            <a:graphicFrameLocks noChangeAspect="1"/>
          </p:cNvGraphicFramePr>
          <p:nvPr>
            <p:custDataLst>
              <p:tags r:id="rId2"/>
            </p:custDataLst>
            <p:extLst>
              <p:ext uri="{D42A27DB-BD31-4B8C-83A1-F6EECF244321}">
                <p14:modId xmlns:p14="http://schemas.microsoft.com/office/powerpoint/2010/main" val="8754597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3EF73543-AC0B-4572-132B-5489AA73ED4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ECD23E7-62CC-6B8E-AF6A-182C71C62F4C}"/>
              </a:ext>
            </a:extLst>
          </p:cNvPr>
          <p:cNvSpPr>
            <a:spLocks noGrp="1"/>
          </p:cNvSpPr>
          <p:nvPr>
            <p:ph type="title"/>
          </p:nvPr>
        </p:nvSpPr>
        <p:spPr>
          <a:xfrm>
            <a:off x="3280956" y="301012"/>
            <a:ext cx="6451819" cy="646331"/>
          </a:xfrm>
        </p:spPr>
        <p:txBody>
          <a:bodyPr vert="horz" anchor="t">
            <a:spAutoFit/>
          </a:bodyPr>
          <a:lstStyle/>
          <a:p>
            <a:r>
              <a:rPr lang="en-AU" sz="4000" noProof="0">
                <a:latin typeface="Corbel" panose="020B0503020204020204" pitchFamily="34" charset="0"/>
                <a:cs typeface="Arial" panose="020B0604020202020204" pitchFamily="34" charset="0"/>
              </a:rPr>
              <a:t>Portfolio</a:t>
            </a:r>
          </a:p>
        </p:txBody>
      </p:sp>
      <p:sp>
        <p:nvSpPr>
          <p:cNvPr id="4" name="Slide Number Placeholder 3">
            <a:extLst>
              <a:ext uri="{FF2B5EF4-FFF2-40B4-BE49-F238E27FC236}">
                <a16:creationId xmlns:a16="http://schemas.microsoft.com/office/drawing/2014/main" id="{9485EE32-C7F1-F176-91DB-4945AA37D550}"/>
              </a:ext>
            </a:extLst>
          </p:cNvPr>
          <p:cNvSpPr>
            <a:spLocks noGrp="1"/>
          </p:cNvSpPr>
          <p:nvPr>
            <p:ph type="sldNum" sz="quarter" idx="12"/>
          </p:nvPr>
        </p:nvSpPr>
        <p:spPr>
          <a:xfrm>
            <a:off x="8986801" y="63886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282CF2-34F2-FA4C-BB3B-14E13E1AC0EE}" type="slidenum">
              <a:rPr kumimoji="0" lang="en-AU" sz="1200" b="0" i="0" u="none" strike="noStrike" kern="1200" cap="none" spc="0" normalizeH="0" baseline="0" noProof="0" smtClean="0">
                <a:ln>
                  <a:noFill/>
                </a:ln>
                <a:solidFill>
                  <a:schemeClr val="bg1"/>
                </a:solidFill>
                <a:effectLst/>
                <a:uLnTx/>
                <a:uFillTx/>
                <a:latin typeface="Tenorit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schemeClr val="bg1"/>
              </a:solidFill>
              <a:effectLst/>
              <a:uLnTx/>
              <a:uFillTx/>
              <a:latin typeface="Tenorite" pitchFamily="2" charset="0"/>
              <a:ea typeface="+mn-ea"/>
              <a:cs typeface="+mn-cs"/>
            </a:endParaRPr>
          </a:p>
        </p:txBody>
      </p:sp>
      <p:sp>
        <p:nvSpPr>
          <p:cNvPr id="6" name="Rounded Rectangle 5">
            <a:extLst>
              <a:ext uri="{FF2B5EF4-FFF2-40B4-BE49-F238E27FC236}">
                <a16:creationId xmlns:a16="http://schemas.microsoft.com/office/drawing/2014/main" id="{A94E640F-F411-BA25-7C8D-AA21447810F2}"/>
              </a:ext>
            </a:extLst>
          </p:cNvPr>
          <p:cNvSpPr/>
          <p:nvPr/>
        </p:nvSpPr>
        <p:spPr>
          <a:xfrm>
            <a:off x="4572813" y="1375793"/>
            <a:ext cx="3248025" cy="431459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7" name="Rounded Rectangle 6">
            <a:extLst>
              <a:ext uri="{FF2B5EF4-FFF2-40B4-BE49-F238E27FC236}">
                <a16:creationId xmlns:a16="http://schemas.microsoft.com/office/drawing/2014/main" id="{7319BFC3-5CCE-818E-6AC6-9ED3065FF2DA}"/>
              </a:ext>
            </a:extLst>
          </p:cNvPr>
          <p:cNvSpPr/>
          <p:nvPr/>
        </p:nvSpPr>
        <p:spPr>
          <a:xfrm>
            <a:off x="566067" y="1375793"/>
            <a:ext cx="3346979" cy="431458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8" name="Rounded Rectangle 7">
            <a:extLst>
              <a:ext uri="{FF2B5EF4-FFF2-40B4-BE49-F238E27FC236}">
                <a16:creationId xmlns:a16="http://schemas.microsoft.com/office/drawing/2014/main" id="{0E5CBEDA-677B-D710-1C6B-EFFD8AB32B5B}"/>
              </a:ext>
            </a:extLst>
          </p:cNvPr>
          <p:cNvSpPr/>
          <p:nvPr/>
        </p:nvSpPr>
        <p:spPr>
          <a:xfrm>
            <a:off x="8406522" y="1408268"/>
            <a:ext cx="3248025" cy="273550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09BB4487-8263-D0F5-5B81-23B7A37CDED3}"/>
              </a:ext>
            </a:extLst>
          </p:cNvPr>
          <p:cNvSpPr/>
          <p:nvPr/>
        </p:nvSpPr>
        <p:spPr>
          <a:xfrm>
            <a:off x="4572813" y="1375794"/>
            <a:ext cx="3248025" cy="514351"/>
          </a:xfrm>
          <a:prstGeom prst="rect">
            <a:avLst/>
          </a:prstGeom>
          <a:solidFill>
            <a:srgbClr val="C9E6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133" b="1" i="0" u="none" strike="noStrike" kern="1200" cap="none" spc="0" normalizeH="0" baseline="0" noProof="0">
                <a:ln>
                  <a:noFill/>
                </a:ln>
                <a:solidFill>
                  <a:srgbClr val="26313D"/>
                </a:solidFill>
                <a:effectLst/>
                <a:uLnTx/>
                <a:uFillTx/>
                <a:latin typeface="Corbel" panose="020B0503020204020204" pitchFamily="34" charset="0"/>
                <a:ea typeface="Roboto Condensed" pitchFamily="34" charset="-122"/>
                <a:cs typeface="Arial" panose="020B0604020202020204" pitchFamily="34" charset="0"/>
              </a:rPr>
              <a:t>Pulmonary Structure</a:t>
            </a:r>
          </a:p>
        </p:txBody>
      </p:sp>
      <p:sp>
        <p:nvSpPr>
          <p:cNvPr id="10" name="Rectangle 9">
            <a:extLst>
              <a:ext uri="{FF2B5EF4-FFF2-40B4-BE49-F238E27FC236}">
                <a16:creationId xmlns:a16="http://schemas.microsoft.com/office/drawing/2014/main" id="{A570EC2A-E5BD-39AC-F1B8-00C4919790B5}"/>
              </a:ext>
            </a:extLst>
          </p:cNvPr>
          <p:cNvSpPr/>
          <p:nvPr/>
        </p:nvSpPr>
        <p:spPr>
          <a:xfrm>
            <a:off x="566067" y="1375794"/>
            <a:ext cx="3346979" cy="514351"/>
          </a:xfrm>
          <a:prstGeom prst="rect">
            <a:avLst/>
          </a:prstGeom>
          <a:solidFill>
            <a:srgbClr val="FFAF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133" b="1" i="0" u="none" strike="noStrike" kern="1200" cap="none" spc="0" normalizeH="0" baseline="0" noProof="0">
                <a:ln>
                  <a:noFill/>
                </a:ln>
                <a:solidFill>
                  <a:srgbClr val="26313D"/>
                </a:solidFill>
                <a:effectLst/>
                <a:uLnTx/>
                <a:uFillTx/>
                <a:latin typeface="Corbel" panose="020B0503020204020204" pitchFamily="34" charset="0"/>
                <a:ea typeface="Roboto Condensed" pitchFamily="34" charset="-122"/>
                <a:cs typeface="Arial" panose="020B0604020202020204" pitchFamily="34" charset="0"/>
              </a:rPr>
              <a:t>Pulmonary Function</a:t>
            </a:r>
          </a:p>
        </p:txBody>
      </p:sp>
      <p:sp>
        <p:nvSpPr>
          <p:cNvPr id="11" name="Rectangle 10">
            <a:extLst>
              <a:ext uri="{FF2B5EF4-FFF2-40B4-BE49-F238E27FC236}">
                <a16:creationId xmlns:a16="http://schemas.microsoft.com/office/drawing/2014/main" id="{D8870622-CB73-D21E-766F-C87611942325}"/>
              </a:ext>
            </a:extLst>
          </p:cNvPr>
          <p:cNvSpPr/>
          <p:nvPr/>
        </p:nvSpPr>
        <p:spPr>
          <a:xfrm>
            <a:off x="8406522" y="1375794"/>
            <a:ext cx="3248025" cy="514351"/>
          </a:xfrm>
          <a:prstGeom prst="rect">
            <a:avLst/>
          </a:prstGeom>
          <a:solidFill>
            <a:srgbClr val="2DBE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133" b="1" i="0" u="none" strike="noStrike" kern="1200" cap="none" spc="0" normalizeH="0" baseline="0" noProof="0">
                <a:ln>
                  <a:noFill/>
                </a:ln>
                <a:solidFill>
                  <a:srgbClr val="26313D"/>
                </a:solidFill>
                <a:effectLst/>
                <a:uLnTx/>
                <a:uFillTx/>
                <a:latin typeface="Corbel" panose="020B0503020204020204" pitchFamily="34" charset="0"/>
                <a:ea typeface="Roboto Condensed" pitchFamily="34" charset="-122"/>
                <a:cs typeface="Arial" panose="020B0604020202020204" pitchFamily="34" charset="0"/>
              </a:rPr>
              <a:t>Cardiovascular</a:t>
            </a:r>
          </a:p>
        </p:txBody>
      </p:sp>
      <p:sp>
        <p:nvSpPr>
          <p:cNvPr id="12" name="Text 8">
            <a:extLst>
              <a:ext uri="{FF2B5EF4-FFF2-40B4-BE49-F238E27FC236}">
                <a16:creationId xmlns:a16="http://schemas.microsoft.com/office/drawing/2014/main" id="{6EC42464-A19F-0252-54AA-17110CA913F4}"/>
              </a:ext>
            </a:extLst>
          </p:cNvPr>
          <p:cNvSpPr/>
          <p:nvPr/>
        </p:nvSpPr>
        <p:spPr>
          <a:xfrm>
            <a:off x="1405213" y="2054980"/>
            <a:ext cx="2538747" cy="514351"/>
          </a:xfrm>
          <a:prstGeom prst="rect">
            <a:avLst/>
          </a:prstGeom>
          <a:noFill/>
          <a:ln/>
        </p:spPr>
        <p:txBody>
          <a:bodyPr wrap="square" lIns="0" tIns="0" rIns="0" bIns="0"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2133"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XV LVAS®</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Dynamic Ventilation Analysis</a:t>
            </a:r>
            <a:r>
              <a:rPr kumimoji="0" lang="en-AU" sz="1067"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(Fluoro)</a:t>
            </a:r>
          </a:p>
        </p:txBody>
      </p:sp>
      <p:cxnSp>
        <p:nvCxnSpPr>
          <p:cNvPr id="13" name="Straight Connector 12">
            <a:extLst>
              <a:ext uri="{FF2B5EF4-FFF2-40B4-BE49-F238E27FC236}">
                <a16:creationId xmlns:a16="http://schemas.microsoft.com/office/drawing/2014/main" id="{4A0D8A04-E5FB-A5DD-65A5-4FFF64D34DD6}"/>
              </a:ext>
            </a:extLst>
          </p:cNvPr>
          <p:cNvCxnSpPr/>
          <p:nvPr/>
        </p:nvCxnSpPr>
        <p:spPr>
          <a:xfrm>
            <a:off x="1401612" y="2725321"/>
            <a:ext cx="2083657" cy="0"/>
          </a:xfrm>
          <a:prstGeom prst="line">
            <a:avLst/>
          </a:prstGeom>
          <a:ln w="19050">
            <a:solidFill>
              <a:srgbClr val="FFAF00"/>
            </a:solidFill>
          </a:ln>
          <a:effectLst/>
        </p:spPr>
        <p:style>
          <a:lnRef idx="2">
            <a:schemeClr val="accent1"/>
          </a:lnRef>
          <a:fillRef idx="0">
            <a:schemeClr val="accent1"/>
          </a:fillRef>
          <a:effectRef idx="1">
            <a:schemeClr val="accent1"/>
          </a:effectRef>
          <a:fontRef idx="minor">
            <a:schemeClr val="tx1"/>
          </a:fontRef>
        </p:style>
      </p:cxnSp>
      <p:sp>
        <p:nvSpPr>
          <p:cNvPr id="14" name="Text 8">
            <a:extLst>
              <a:ext uri="{FF2B5EF4-FFF2-40B4-BE49-F238E27FC236}">
                <a16:creationId xmlns:a16="http://schemas.microsoft.com/office/drawing/2014/main" id="{54484504-917C-56CB-1D96-12981A84B2B3}"/>
              </a:ext>
            </a:extLst>
          </p:cNvPr>
          <p:cNvSpPr/>
          <p:nvPr/>
        </p:nvSpPr>
        <p:spPr>
          <a:xfrm>
            <a:off x="1379426" y="2887480"/>
            <a:ext cx="2143433" cy="514351"/>
          </a:xfrm>
          <a:prstGeom prst="rect">
            <a:avLst/>
          </a:prstGeom>
          <a:noFill/>
          <a:ln/>
        </p:spPr>
        <p:txBody>
          <a:bodyPr wrap="square" lIns="0" tIns="0" rIns="0" bIns="0"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2133"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CT LVAS™</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CT-based Ventilation Analysis </a:t>
            </a:r>
          </a:p>
        </p:txBody>
      </p:sp>
      <p:cxnSp>
        <p:nvCxnSpPr>
          <p:cNvPr id="15" name="Straight Connector 14">
            <a:extLst>
              <a:ext uri="{FF2B5EF4-FFF2-40B4-BE49-F238E27FC236}">
                <a16:creationId xmlns:a16="http://schemas.microsoft.com/office/drawing/2014/main" id="{EBFFDE52-1D20-2E33-C961-C7E5F70C8391}"/>
              </a:ext>
            </a:extLst>
          </p:cNvPr>
          <p:cNvCxnSpPr/>
          <p:nvPr/>
        </p:nvCxnSpPr>
        <p:spPr>
          <a:xfrm>
            <a:off x="1379426" y="3689698"/>
            <a:ext cx="2083657" cy="0"/>
          </a:xfrm>
          <a:prstGeom prst="line">
            <a:avLst/>
          </a:prstGeom>
          <a:ln w="19050">
            <a:solidFill>
              <a:srgbClr val="FFAF00"/>
            </a:solidFill>
          </a:ln>
          <a:effectLst/>
        </p:spPr>
        <p:style>
          <a:lnRef idx="2">
            <a:schemeClr val="accent1"/>
          </a:lnRef>
          <a:fillRef idx="0">
            <a:schemeClr val="accent1"/>
          </a:fillRef>
          <a:effectRef idx="1">
            <a:schemeClr val="accent1"/>
          </a:effectRef>
          <a:fontRef idx="minor">
            <a:schemeClr val="tx1"/>
          </a:fontRef>
        </p:style>
      </p:cxnSp>
      <p:sp>
        <p:nvSpPr>
          <p:cNvPr id="16" name="Text 8">
            <a:extLst>
              <a:ext uri="{FF2B5EF4-FFF2-40B4-BE49-F238E27FC236}">
                <a16:creationId xmlns:a16="http://schemas.microsoft.com/office/drawing/2014/main" id="{3DE8453F-7D62-1824-90BD-6BEFF19D2005}"/>
              </a:ext>
            </a:extLst>
          </p:cNvPr>
          <p:cNvSpPr/>
          <p:nvPr/>
        </p:nvSpPr>
        <p:spPr>
          <a:xfrm>
            <a:off x="1412916" y="3851850"/>
            <a:ext cx="2437445" cy="514351"/>
          </a:xfrm>
          <a:prstGeom prst="rect">
            <a:avLst/>
          </a:prstGeom>
          <a:noFill/>
          <a:ln/>
        </p:spPr>
        <p:txBody>
          <a:bodyPr wrap="square" lIns="0" tIns="0" rIns="0" bIns="0"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2133"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CT:VQ™</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Next Gen VQ </a:t>
            </a:r>
            <a:r>
              <a:rPr kumimoji="0" lang="en-AU" sz="1067"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(Ventilation + Perfusion)</a:t>
            </a:r>
          </a:p>
        </p:txBody>
      </p:sp>
      <p:cxnSp>
        <p:nvCxnSpPr>
          <p:cNvPr id="17" name="Straight Connector 16">
            <a:extLst>
              <a:ext uri="{FF2B5EF4-FFF2-40B4-BE49-F238E27FC236}">
                <a16:creationId xmlns:a16="http://schemas.microsoft.com/office/drawing/2014/main" id="{0BB5A892-EBE9-F458-26A1-DD9673BE2128}"/>
              </a:ext>
            </a:extLst>
          </p:cNvPr>
          <p:cNvCxnSpPr/>
          <p:nvPr/>
        </p:nvCxnSpPr>
        <p:spPr>
          <a:xfrm>
            <a:off x="1413326" y="4624320"/>
            <a:ext cx="2083657" cy="0"/>
          </a:xfrm>
          <a:prstGeom prst="line">
            <a:avLst/>
          </a:prstGeom>
          <a:ln w="19050">
            <a:solidFill>
              <a:srgbClr val="FFAF00"/>
            </a:solidFill>
          </a:ln>
          <a:effectLst/>
        </p:spPr>
        <p:style>
          <a:lnRef idx="2">
            <a:schemeClr val="accent1"/>
          </a:lnRef>
          <a:fillRef idx="0">
            <a:schemeClr val="accent1"/>
          </a:fillRef>
          <a:effectRef idx="1">
            <a:schemeClr val="accent1"/>
          </a:effectRef>
          <a:fontRef idx="minor">
            <a:schemeClr val="tx1"/>
          </a:fontRef>
        </p:style>
      </p:cxnSp>
      <p:sp>
        <p:nvSpPr>
          <p:cNvPr id="18" name="Text 8">
            <a:extLst>
              <a:ext uri="{FF2B5EF4-FFF2-40B4-BE49-F238E27FC236}">
                <a16:creationId xmlns:a16="http://schemas.microsoft.com/office/drawing/2014/main" id="{E702DF60-09DE-93B0-FE0F-A4C5A098CD71}"/>
              </a:ext>
            </a:extLst>
          </p:cNvPr>
          <p:cNvSpPr/>
          <p:nvPr/>
        </p:nvSpPr>
        <p:spPr>
          <a:xfrm>
            <a:off x="1412917" y="4748860"/>
            <a:ext cx="2274481" cy="514351"/>
          </a:xfrm>
          <a:prstGeom prst="rect">
            <a:avLst/>
          </a:prstGeom>
          <a:noFill/>
          <a:ln/>
        </p:spPr>
        <p:txBody>
          <a:bodyPr wrap="square" lIns="0" tIns="0" rIns="0" bIns="0"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2133"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Functional LDA</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Air Trapping + Emphysema</a:t>
            </a:r>
          </a:p>
        </p:txBody>
      </p:sp>
      <p:pic>
        <p:nvPicPr>
          <p:cNvPr id="19" name="Picture 18">
            <a:hlinkClick r:id="" action="ppaction://noaction"/>
            <a:extLst>
              <a:ext uri="{FF2B5EF4-FFF2-40B4-BE49-F238E27FC236}">
                <a16:creationId xmlns:a16="http://schemas.microsoft.com/office/drawing/2014/main" id="{40A02FB2-7AB1-110B-5462-C94C15BCD0A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7109" y="2894434"/>
            <a:ext cx="624859" cy="640080"/>
          </a:xfrm>
          <a:prstGeom prst="ellipse">
            <a:avLst/>
          </a:prstGeom>
          <a:ln w="19050">
            <a:solidFill>
              <a:schemeClr val="bg1">
                <a:lumMod val="75000"/>
              </a:schemeClr>
            </a:solidFill>
          </a:ln>
          <a:effectLst>
            <a:outerShdw blurRad="100055" dist="38100" dir="2700000" sx="101000" sy="101000" algn="tl" rotWithShape="0">
              <a:prstClr val="black">
                <a:alpha val="81000"/>
              </a:prstClr>
            </a:outerShdw>
          </a:effectLst>
          <a:scene3d>
            <a:camera prst="orthographicFront"/>
            <a:lightRig rig="threePt" dir="t"/>
          </a:scene3d>
          <a:sp3d>
            <a:bevelT/>
          </a:sp3d>
        </p:spPr>
      </p:pic>
      <p:pic>
        <p:nvPicPr>
          <p:cNvPr id="20" name="Picture 19" descr="A close-up of a ct scan of a lungs&#10;&#10;Description automatically generated">
            <a:hlinkClick r:id="" action="ppaction://noaction"/>
            <a:extLst>
              <a:ext uri="{FF2B5EF4-FFF2-40B4-BE49-F238E27FC236}">
                <a16:creationId xmlns:a16="http://schemas.microsoft.com/office/drawing/2014/main" id="{ECDCB24E-E064-B285-8604-B6ABF7E5B17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0276" y="4723574"/>
            <a:ext cx="638525" cy="640080"/>
          </a:xfrm>
          <a:prstGeom prst="ellipse">
            <a:avLst/>
          </a:prstGeom>
          <a:ln w="19050">
            <a:solidFill>
              <a:schemeClr val="bg1">
                <a:lumMod val="75000"/>
              </a:schemeClr>
            </a:solidFill>
          </a:ln>
          <a:effectLst>
            <a:outerShdw blurRad="100055" dist="38100" dir="2700000" sx="101000" sy="101000" algn="tl" rotWithShape="0">
              <a:prstClr val="black">
                <a:alpha val="81000"/>
              </a:prstClr>
            </a:outerShdw>
          </a:effectLst>
          <a:scene3d>
            <a:camera prst="orthographicFront"/>
            <a:lightRig rig="threePt" dir="t"/>
          </a:scene3d>
          <a:sp3d>
            <a:bevelT/>
          </a:sp3d>
        </p:spPr>
      </p:pic>
      <p:pic>
        <p:nvPicPr>
          <p:cNvPr id="21" name="Picture 20" descr="A ct scan of a person's chest&#10;&#10;Description automatically generated">
            <a:hlinkClick r:id="" action="ppaction://noaction"/>
            <a:extLst>
              <a:ext uri="{FF2B5EF4-FFF2-40B4-BE49-F238E27FC236}">
                <a16:creationId xmlns:a16="http://schemas.microsoft.com/office/drawing/2014/main" id="{D8403E7A-BC70-E00A-34F3-FC78F7A7BC6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0870" y="2018528"/>
            <a:ext cx="637335" cy="640080"/>
          </a:xfrm>
          <a:prstGeom prst="ellipse">
            <a:avLst/>
          </a:prstGeom>
          <a:ln w="19050">
            <a:solidFill>
              <a:schemeClr val="bg1">
                <a:lumMod val="75000"/>
              </a:schemeClr>
            </a:solidFill>
          </a:ln>
          <a:effectLst>
            <a:outerShdw blurRad="100055" dist="38100" dir="2700000" sx="101000" sy="101000" algn="tl" rotWithShape="0">
              <a:prstClr val="black">
                <a:alpha val="81000"/>
              </a:prstClr>
            </a:outerShdw>
          </a:effectLst>
          <a:scene3d>
            <a:camera prst="orthographicFront"/>
            <a:lightRig rig="threePt" dir="t"/>
          </a:scene3d>
          <a:sp3d>
            <a:bevelT/>
          </a:sp3d>
        </p:spPr>
      </p:pic>
      <p:pic>
        <p:nvPicPr>
          <p:cNvPr id="22" name="Picture 21">
            <a:hlinkClick r:id="" action="ppaction://noaction"/>
            <a:extLst>
              <a:ext uri="{FF2B5EF4-FFF2-40B4-BE49-F238E27FC236}">
                <a16:creationId xmlns:a16="http://schemas.microsoft.com/office/drawing/2014/main" id="{25C1B704-5CF6-D718-8BFB-045C580D2D55}"/>
              </a:ext>
            </a:extLst>
          </p:cNvPr>
          <p:cNvPicPr>
            <a:picLocks noChangeAspect="1"/>
          </p:cNvPicPr>
          <p:nvPr/>
        </p:nvPicPr>
        <p:blipFill rotWithShape="1">
          <a:blip r:embed="rId9"/>
          <a:srcRect l="8434" r="8434"/>
          <a:stretch/>
        </p:blipFill>
        <p:spPr>
          <a:xfrm>
            <a:off x="629913" y="3838185"/>
            <a:ext cx="639251" cy="640080"/>
          </a:xfrm>
          <a:prstGeom prst="ellipse">
            <a:avLst/>
          </a:prstGeom>
          <a:ln w="19050">
            <a:solidFill>
              <a:schemeClr val="bg1">
                <a:lumMod val="75000"/>
              </a:schemeClr>
            </a:solidFill>
          </a:ln>
          <a:effectLst>
            <a:outerShdw blurRad="100055" dist="38100" dir="2700000" sx="101000" sy="101000" algn="tl" rotWithShape="0">
              <a:prstClr val="black">
                <a:alpha val="81000"/>
              </a:prstClr>
            </a:outerShdw>
          </a:effectLst>
          <a:scene3d>
            <a:camera prst="orthographicFront"/>
            <a:lightRig rig="threePt" dir="t"/>
          </a:scene3d>
          <a:sp3d>
            <a:bevelT/>
          </a:sp3d>
        </p:spPr>
      </p:pic>
      <p:pic>
        <p:nvPicPr>
          <p:cNvPr id="23" name="Picture 22" descr="A close-up of a ct scan&#10;&#10;Description automatically generated">
            <a:hlinkClick r:id="" action="ppaction://noaction"/>
            <a:extLst>
              <a:ext uri="{FF2B5EF4-FFF2-40B4-BE49-F238E27FC236}">
                <a16:creationId xmlns:a16="http://schemas.microsoft.com/office/drawing/2014/main" id="{3254EB57-C98E-4CC1-8B7F-C8135FB574F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665518" y="2018528"/>
            <a:ext cx="658807" cy="640080"/>
          </a:xfrm>
          <a:prstGeom prst="ellipse">
            <a:avLst/>
          </a:prstGeom>
          <a:ln w="19050">
            <a:solidFill>
              <a:schemeClr val="bg1">
                <a:lumMod val="75000"/>
              </a:schemeClr>
            </a:solidFill>
          </a:ln>
          <a:effectLst>
            <a:outerShdw blurRad="100055" dist="38100" dir="2700000" sx="101000" sy="101000" algn="tl" rotWithShape="0">
              <a:prstClr val="black">
                <a:alpha val="81000"/>
              </a:prstClr>
            </a:outerShdw>
          </a:effectLst>
          <a:scene3d>
            <a:camera prst="orthographicFront"/>
            <a:lightRig rig="threePt" dir="t"/>
          </a:scene3d>
          <a:sp3d>
            <a:bevelT/>
          </a:sp3d>
        </p:spPr>
      </p:pic>
      <p:pic>
        <p:nvPicPr>
          <p:cNvPr id="24" name="Picture 23" descr="A ct scan of a chest&#10;&#10;Description automatically generated">
            <a:hlinkClick r:id="" action="ppaction://noaction"/>
            <a:extLst>
              <a:ext uri="{FF2B5EF4-FFF2-40B4-BE49-F238E27FC236}">
                <a16:creationId xmlns:a16="http://schemas.microsoft.com/office/drawing/2014/main" id="{37335E98-AFF9-1F60-F84E-106B1F7062B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1767"/>
          <a:stretch/>
        </p:blipFill>
        <p:spPr>
          <a:xfrm>
            <a:off x="4675296" y="2894434"/>
            <a:ext cx="639251" cy="640080"/>
          </a:xfrm>
          <a:prstGeom prst="ellipse">
            <a:avLst/>
          </a:prstGeom>
          <a:ln w="19050">
            <a:solidFill>
              <a:schemeClr val="bg1">
                <a:lumMod val="75000"/>
              </a:schemeClr>
            </a:solidFill>
          </a:ln>
          <a:effectLst>
            <a:outerShdw blurRad="100055" dist="38100" dir="2700000" sx="101000" sy="101000" algn="tl" rotWithShape="0">
              <a:prstClr val="black">
                <a:alpha val="81000"/>
              </a:prstClr>
            </a:outerShdw>
          </a:effectLst>
          <a:scene3d>
            <a:camera prst="orthographicFront"/>
            <a:lightRig rig="threePt" dir="t"/>
          </a:scene3d>
          <a:sp3d>
            <a:bevelT/>
          </a:sp3d>
        </p:spPr>
      </p:pic>
      <p:pic>
        <p:nvPicPr>
          <p:cNvPr id="25" name="Google Shape;82;p3">
            <a:hlinkClick r:id="" action="ppaction://noaction"/>
            <a:extLst>
              <a:ext uri="{FF2B5EF4-FFF2-40B4-BE49-F238E27FC236}">
                <a16:creationId xmlns:a16="http://schemas.microsoft.com/office/drawing/2014/main" id="{BB9CB2AE-86EB-0840-EBFF-004B747CCC66}"/>
              </a:ext>
            </a:extLst>
          </p:cNvPr>
          <p:cNvPicPr preferRelativeResize="0">
            <a:picLocks noChangeAspect="1"/>
          </p:cNvPicPr>
          <p:nvPr/>
        </p:nvPicPr>
        <p:blipFill rotWithShape="1">
          <a:blip r:embed="rId12" cstate="print">
            <a:alphaModFix/>
            <a:extLst>
              <a:ext uri="{28A0092B-C50C-407E-A947-70E740481C1C}">
                <a14:useLocalDpi xmlns:a14="http://schemas.microsoft.com/office/drawing/2010/main"/>
              </a:ext>
            </a:extLst>
          </a:blip>
          <a:srcRect/>
          <a:stretch/>
        </p:blipFill>
        <p:spPr>
          <a:xfrm>
            <a:off x="4674880" y="3838185"/>
            <a:ext cx="640080" cy="640080"/>
          </a:xfrm>
          <a:prstGeom prst="ellipse">
            <a:avLst/>
          </a:prstGeom>
          <a:noFill/>
          <a:ln w="19050" cap="flat" cmpd="sng">
            <a:solidFill>
              <a:schemeClr val="bg1">
                <a:lumMod val="75000"/>
              </a:schemeClr>
            </a:solidFill>
            <a:prstDash val="solid"/>
            <a:round/>
            <a:headEnd type="none" w="sm" len="sm"/>
            <a:tailEnd type="none" w="sm" len="sm"/>
          </a:ln>
          <a:effectLst>
            <a:outerShdw blurRad="100055" dist="38100" dir="2700000" sx="101000" sy="101000" algn="tl" rotWithShape="0">
              <a:prstClr val="black">
                <a:alpha val="81000"/>
              </a:prstClr>
            </a:outerShdw>
          </a:effectLst>
          <a:scene3d>
            <a:camera prst="orthographicFront"/>
            <a:lightRig rig="threePt" dir="t"/>
          </a:scene3d>
          <a:sp3d>
            <a:bevelT/>
          </a:sp3d>
        </p:spPr>
      </p:pic>
      <p:pic>
        <p:nvPicPr>
          <p:cNvPr id="26" name="Google Shape;140;p4">
            <a:hlinkClick r:id="" action="ppaction://noaction"/>
            <a:extLst>
              <a:ext uri="{FF2B5EF4-FFF2-40B4-BE49-F238E27FC236}">
                <a16:creationId xmlns:a16="http://schemas.microsoft.com/office/drawing/2014/main" id="{34D0EDBA-D461-4FB0-A5DA-8C4F6D168BFA}"/>
              </a:ext>
            </a:extLst>
          </p:cNvPr>
          <p:cNvPicPr preferRelativeResize="0">
            <a:picLocks noChangeAspect="1"/>
          </p:cNvPicPr>
          <p:nvPr/>
        </p:nvPicPr>
        <p:blipFill rotWithShape="1">
          <a:blip r:embed="rId13" cstate="print">
            <a:alphaModFix/>
            <a:extLst>
              <a:ext uri="{28A0092B-C50C-407E-A947-70E740481C1C}">
                <a14:useLocalDpi xmlns:a14="http://schemas.microsoft.com/office/drawing/2010/main"/>
              </a:ext>
            </a:extLst>
          </a:blip>
          <a:srcRect/>
          <a:stretch/>
        </p:blipFill>
        <p:spPr>
          <a:xfrm>
            <a:off x="4691610" y="4787795"/>
            <a:ext cx="640080" cy="640080"/>
          </a:xfrm>
          <a:prstGeom prst="ellipse">
            <a:avLst/>
          </a:prstGeom>
          <a:noFill/>
          <a:ln w="19050">
            <a:solidFill>
              <a:schemeClr val="bg1">
                <a:lumMod val="75000"/>
              </a:schemeClr>
            </a:solidFill>
          </a:ln>
          <a:effectLst>
            <a:outerShdw blurRad="100055" dist="38100" dir="2700000" sx="101000" sy="101000" algn="tl" rotWithShape="0">
              <a:prstClr val="black">
                <a:alpha val="81000"/>
              </a:prstClr>
            </a:outerShdw>
          </a:effectLst>
          <a:scene3d>
            <a:camera prst="orthographicFront"/>
            <a:lightRig rig="threePt" dir="t"/>
          </a:scene3d>
          <a:sp3d>
            <a:bevelT/>
          </a:sp3d>
        </p:spPr>
      </p:pic>
      <p:pic>
        <p:nvPicPr>
          <p:cNvPr id="27" name="Google Shape;102;p3">
            <a:hlinkClick r:id="" action="ppaction://noaction"/>
            <a:extLst>
              <a:ext uri="{FF2B5EF4-FFF2-40B4-BE49-F238E27FC236}">
                <a16:creationId xmlns:a16="http://schemas.microsoft.com/office/drawing/2014/main" id="{FC5BEC66-5FA0-9F4B-0889-77302999A48D}"/>
              </a:ext>
            </a:extLst>
          </p:cNvPr>
          <p:cNvPicPr preferRelativeResize="0">
            <a:picLocks noChangeAspect="1"/>
          </p:cNvPicPr>
          <p:nvPr/>
        </p:nvPicPr>
        <p:blipFill rotWithShape="1">
          <a:blip r:embed="rId14" cstate="print">
            <a:alphaModFix/>
            <a:extLst>
              <a:ext uri="{28A0092B-C50C-407E-A947-70E740481C1C}">
                <a14:useLocalDpi xmlns:a14="http://schemas.microsoft.com/office/drawing/2010/main"/>
              </a:ext>
            </a:extLst>
          </a:blip>
          <a:srcRect/>
          <a:stretch/>
        </p:blipFill>
        <p:spPr>
          <a:xfrm>
            <a:off x="8478829" y="2018528"/>
            <a:ext cx="640145" cy="640080"/>
          </a:xfrm>
          <a:prstGeom prst="ellipse">
            <a:avLst/>
          </a:prstGeom>
          <a:noFill/>
          <a:ln w="19050">
            <a:solidFill>
              <a:schemeClr val="bg1">
                <a:lumMod val="75000"/>
              </a:schemeClr>
            </a:solidFill>
          </a:ln>
          <a:effectLst>
            <a:outerShdw blurRad="100055" dist="38100" dir="2700000" sx="101000" sy="101000" algn="tl" rotWithShape="0">
              <a:prstClr val="black">
                <a:alpha val="81000"/>
              </a:prstClr>
            </a:outerShdw>
          </a:effectLst>
          <a:scene3d>
            <a:camera prst="orthographicFront"/>
            <a:lightRig rig="threePt" dir="t"/>
          </a:scene3d>
          <a:sp3d>
            <a:bevelT/>
          </a:sp3d>
        </p:spPr>
      </p:pic>
      <p:sp>
        <p:nvSpPr>
          <p:cNvPr id="28" name="Text 8">
            <a:extLst>
              <a:ext uri="{FF2B5EF4-FFF2-40B4-BE49-F238E27FC236}">
                <a16:creationId xmlns:a16="http://schemas.microsoft.com/office/drawing/2014/main" id="{91B37992-6204-32C7-E0A2-EE15A9CF7886}"/>
              </a:ext>
            </a:extLst>
          </p:cNvPr>
          <p:cNvSpPr/>
          <p:nvPr/>
        </p:nvSpPr>
        <p:spPr>
          <a:xfrm>
            <a:off x="5571187" y="2033722"/>
            <a:ext cx="2408877" cy="514351"/>
          </a:xfrm>
          <a:prstGeom prst="rect">
            <a:avLst/>
          </a:prstGeom>
          <a:noFill/>
          <a:ln/>
        </p:spPr>
        <p:txBody>
          <a:bodyPr wrap="square" lIns="0" tIns="0" rIns="0" bIns="0"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2133"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Lung Density</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Emphysema, HAA, Fissures</a:t>
            </a:r>
          </a:p>
        </p:txBody>
      </p:sp>
      <p:cxnSp>
        <p:nvCxnSpPr>
          <p:cNvPr id="29" name="Straight Connector 28">
            <a:extLst>
              <a:ext uri="{FF2B5EF4-FFF2-40B4-BE49-F238E27FC236}">
                <a16:creationId xmlns:a16="http://schemas.microsoft.com/office/drawing/2014/main" id="{6275A96B-D0D9-570B-711B-BF50A0E7475D}"/>
              </a:ext>
            </a:extLst>
          </p:cNvPr>
          <p:cNvCxnSpPr/>
          <p:nvPr/>
        </p:nvCxnSpPr>
        <p:spPr>
          <a:xfrm>
            <a:off x="5567584" y="2704063"/>
            <a:ext cx="2083657" cy="0"/>
          </a:xfrm>
          <a:prstGeom prst="line">
            <a:avLst/>
          </a:prstGeom>
          <a:ln w="19050">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0" name="Text 8">
            <a:extLst>
              <a:ext uri="{FF2B5EF4-FFF2-40B4-BE49-F238E27FC236}">
                <a16:creationId xmlns:a16="http://schemas.microsoft.com/office/drawing/2014/main" id="{AD8FAED1-B1E2-AA78-88D4-A64369DE7EDA}"/>
              </a:ext>
            </a:extLst>
          </p:cNvPr>
          <p:cNvSpPr/>
          <p:nvPr/>
        </p:nvSpPr>
        <p:spPr>
          <a:xfrm>
            <a:off x="5545400" y="2866222"/>
            <a:ext cx="2143433" cy="514351"/>
          </a:xfrm>
          <a:prstGeom prst="rect">
            <a:avLst/>
          </a:prstGeom>
          <a:noFill/>
          <a:ln/>
        </p:spPr>
        <p:txBody>
          <a:bodyPr wrap="square" lIns="0" tIns="0" rIns="0" bIns="0"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2133"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Lung Texture</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ILD’s / Fibrosis</a:t>
            </a:r>
            <a:r>
              <a:rPr kumimoji="0" lang="en-AU" sz="933"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a:t>
            </a:r>
          </a:p>
        </p:txBody>
      </p:sp>
      <p:cxnSp>
        <p:nvCxnSpPr>
          <p:cNvPr id="31" name="Straight Connector 30">
            <a:extLst>
              <a:ext uri="{FF2B5EF4-FFF2-40B4-BE49-F238E27FC236}">
                <a16:creationId xmlns:a16="http://schemas.microsoft.com/office/drawing/2014/main" id="{7FAFA960-BD1C-FFDC-0B74-3C51E9DFBE2C}"/>
              </a:ext>
            </a:extLst>
          </p:cNvPr>
          <p:cNvCxnSpPr/>
          <p:nvPr/>
        </p:nvCxnSpPr>
        <p:spPr>
          <a:xfrm>
            <a:off x="5545400" y="3668440"/>
            <a:ext cx="2083657" cy="0"/>
          </a:xfrm>
          <a:prstGeom prst="line">
            <a:avLst/>
          </a:prstGeom>
          <a:ln w="19050">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2" name="Text 8">
            <a:extLst>
              <a:ext uri="{FF2B5EF4-FFF2-40B4-BE49-F238E27FC236}">
                <a16:creationId xmlns:a16="http://schemas.microsoft.com/office/drawing/2014/main" id="{0826B868-C17B-4F65-74B0-5888B2BB5880}"/>
              </a:ext>
            </a:extLst>
          </p:cNvPr>
          <p:cNvSpPr/>
          <p:nvPr/>
        </p:nvSpPr>
        <p:spPr>
          <a:xfrm>
            <a:off x="5578890" y="3830592"/>
            <a:ext cx="2437445" cy="514351"/>
          </a:xfrm>
          <a:prstGeom prst="rect">
            <a:avLst/>
          </a:prstGeom>
          <a:noFill/>
          <a:ln/>
        </p:spPr>
        <p:txBody>
          <a:bodyPr wrap="square" lIns="0" tIns="0" rIns="0" bIns="0"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2133"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IQ-UIP™</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IPF Screening</a:t>
            </a:r>
          </a:p>
        </p:txBody>
      </p:sp>
      <p:cxnSp>
        <p:nvCxnSpPr>
          <p:cNvPr id="33" name="Straight Connector 32">
            <a:extLst>
              <a:ext uri="{FF2B5EF4-FFF2-40B4-BE49-F238E27FC236}">
                <a16:creationId xmlns:a16="http://schemas.microsoft.com/office/drawing/2014/main" id="{1794917B-503A-430A-CB0A-2ECE711B77B1}"/>
              </a:ext>
            </a:extLst>
          </p:cNvPr>
          <p:cNvCxnSpPr/>
          <p:nvPr/>
        </p:nvCxnSpPr>
        <p:spPr>
          <a:xfrm>
            <a:off x="5545812" y="4624320"/>
            <a:ext cx="2083657" cy="0"/>
          </a:xfrm>
          <a:prstGeom prst="line">
            <a:avLst/>
          </a:prstGeom>
          <a:ln w="19050">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5" name="Text 8">
            <a:extLst>
              <a:ext uri="{FF2B5EF4-FFF2-40B4-BE49-F238E27FC236}">
                <a16:creationId xmlns:a16="http://schemas.microsoft.com/office/drawing/2014/main" id="{D65DB15A-4C89-3E9F-EE25-DF0393EE2EDE}"/>
              </a:ext>
            </a:extLst>
          </p:cNvPr>
          <p:cNvSpPr/>
          <p:nvPr/>
        </p:nvSpPr>
        <p:spPr>
          <a:xfrm>
            <a:off x="9248841" y="2054980"/>
            <a:ext cx="2408877" cy="514351"/>
          </a:xfrm>
          <a:prstGeom prst="rect">
            <a:avLst/>
          </a:prstGeom>
          <a:noFill/>
          <a:ln/>
        </p:spPr>
        <p:txBody>
          <a:bodyPr wrap="square" lIns="0" tIns="0" rIns="0" bIns="0"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2133"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CAC</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Coronary Calcification</a:t>
            </a:r>
            <a:endParaRPr kumimoji="0" lang="en-AU" sz="1067"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36" name="Straight Connector 35">
            <a:extLst>
              <a:ext uri="{FF2B5EF4-FFF2-40B4-BE49-F238E27FC236}">
                <a16:creationId xmlns:a16="http://schemas.microsoft.com/office/drawing/2014/main" id="{63D4719D-1E41-3203-1929-6E46DED2AFB4}"/>
              </a:ext>
            </a:extLst>
          </p:cNvPr>
          <p:cNvCxnSpPr/>
          <p:nvPr/>
        </p:nvCxnSpPr>
        <p:spPr>
          <a:xfrm>
            <a:off x="9245238" y="2725321"/>
            <a:ext cx="2083657" cy="0"/>
          </a:xfrm>
          <a:prstGeom prst="line">
            <a:avLst/>
          </a:prstGeom>
          <a:ln w="1905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7" name="Text 8">
            <a:extLst>
              <a:ext uri="{FF2B5EF4-FFF2-40B4-BE49-F238E27FC236}">
                <a16:creationId xmlns:a16="http://schemas.microsoft.com/office/drawing/2014/main" id="{0D51702E-ACC1-DA3E-5A14-F3428BF116DD}"/>
              </a:ext>
            </a:extLst>
          </p:cNvPr>
          <p:cNvSpPr/>
          <p:nvPr/>
        </p:nvSpPr>
        <p:spPr>
          <a:xfrm>
            <a:off x="9223054" y="2887480"/>
            <a:ext cx="2315697" cy="514351"/>
          </a:xfrm>
          <a:prstGeom prst="rect">
            <a:avLst/>
          </a:prstGeom>
          <a:noFill/>
          <a:ln/>
        </p:spPr>
        <p:txBody>
          <a:bodyPr wrap="square" lIns="0" tIns="0" rIns="0" bIns="0"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2133"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PHA</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Hypertension</a:t>
            </a:r>
            <a:r>
              <a:rPr kumimoji="0" lang="en-AU" sz="1067"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 (RV/LV, MPA, Pa/Ao)</a:t>
            </a:r>
            <a:endParaRPr kumimoji="0" lang="en-AU" sz="933"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endParaRPr>
          </a:p>
        </p:txBody>
      </p:sp>
      <p:cxnSp>
        <p:nvCxnSpPr>
          <p:cNvPr id="38" name="Straight Connector 37">
            <a:extLst>
              <a:ext uri="{FF2B5EF4-FFF2-40B4-BE49-F238E27FC236}">
                <a16:creationId xmlns:a16="http://schemas.microsoft.com/office/drawing/2014/main" id="{2C873ADF-80A3-8A7E-4BAC-415A91474A50}"/>
              </a:ext>
            </a:extLst>
          </p:cNvPr>
          <p:cNvCxnSpPr/>
          <p:nvPr/>
        </p:nvCxnSpPr>
        <p:spPr>
          <a:xfrm>
            <a:off x="9223054" y="3689698"/>
            <a:ext cx="2083657" cy="0"/>
          </a:xfrm>
          <a:prstGeom prst="line">
            <a:avLst/>
          </a:prstGeom>
          <a:ln w="1905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42" name="Google Shape;106;p3">
            <a:hlinkClick r:id="" action="ppaction://noaction"/>
            <a:extLst>
              <a:ext uri="{FF2B5EF4-FFF2-40B4-BE49-F238E27FC236}">
                <a16:creationId xmlns:a16="http://schemas.microsoft.com/office/drawing/2014/main" id="{E8FDF1B0-A59A-0DB5-21E9-17BD78C5E3A6}"/>
              </a:ext>
            </a:extLst>
          </p:cNvPr>
          <p:cNvPicPr preferRelativeResize="0">
            <a:picLocks noChangeAspect="1"/>
          </p:cNvPicPr>
          <p:nvPr/>
        </p:nvPicPr>
        <p:blipFill rotWithShape="1">
          <a:blip r:embed="rId15" cstate="print">
            <a:alphaModFix/>
            <a:extLst>
              <a:ext uri="{28A0092B-C50C-407E-A947-70E740481C1C}">
                <a14:useLocalDpi xmlns:a14="http://schemas.microsoft.com/office/drawing/2010/main"/>
              </a:ext>
            </a:extLst>
          </a:blip>
          <a:srcRect/>
          <a:stretch/>
        </p:blipFill>
        <p:spPr>
          <a:xfrm>
            <a:off x="8479274" y="2894434"/>
            <a:ext cx="639251" cy="640080"/>
          </a:xfrm>
          <a:prstGeom prst="ellipse">
            <a:avLst/>
          </a:prstGeom>
          <a:noFill/>
          <a:ln w="19050">
            <a:solidFill>
              <a:schemeClr val="bg1">
                <a:lumMod val="75000"/>
              </a:schemeClr>
            </a:solidFill>
          </a:ln>
          <a:effectLst>
            <a:outerShdw blurRad="100055" dist="38100" dir="2700000" sx="101000" sy="101000" algn="tl" rotWithShape="0">
              <a:prstClr val="black">
                <a:alpha val="81000"/>
              </a:prstClr>
            </a:outerShdw>
          </a:effectLst>
          <a:scene3d>
            <a:camera prst="orthographicFront"/>
            <a:lightRig rig="threePt" dir="t"/>
          </a:scene3d>
          <a:sp3d>
            <a:bevelT/>
          </a:sp3d>
        </p:spPr>
      </p:pic>
      <p:sp>
        <p:nvSpPr>
          <p:cNvPr id="51" name="Text 8">
            <a:extLst>
              <a:ext uri="{FF2B5EF4-FFF2-40B4-BE49-F238E27FC236}">
                <a16:creationId xmlns:a16="http://schemas.microsoft.com/office/drawing/2014/main" id="{320314CB-25D3-0D82-7FDE-2D48D5D89EA9}"/>
              </a:ext>
            </a:extLst>
          </p:cNvPr>
          <p:cNvSpPr/>
          <p:nvPr/>
        </p:nvSpPr>
        <p:spPr>
          <a:xfrm>
            <a:off x="5562758" y="4874636"/>
            <a:ext cx="2275435" cy="514351"/>
          </a:xfrm>
          <a:prstGeom prst="rect">
            <a:avLst/>
          </a:prstGeom>
          <a:noFill/>
          <a:ln/>
        </p:spPr>
        <p:txBody>
          <a:bodyPr wrap="square" lIns="0" tIns="0" rIns="0" bIns="0"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AU" sz="2133" b="1"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Lung Nodules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orbel" panose="020B0503020204020204" pitchFamily="34" charset="0"/>
                <a:ea typeface="+mn-ea"/>
                <a:cs typeface="Arial" panose="020B0604020202020204" pitchFamily="34" charset="0"/>
              </a:rPr>
              <a:t>Lung Cancer (Partner Solution)</a:t>
            </a:r>
          </a:p>
        </p:txBody>
      </p:sp>
      <p:grpSp>
        <p:nvGrpSpPr>
          <p:cNvPr id="55" name="Group 54">
            <a:extLst>
              <a:ext uri="{FF2B5EF4-FFF2-40B4-BE49-F238E27FC236}">
                <a16:creationId xmlns:a16="http://schemas.microsoft.com/office/drawing/2014/main" id="{7BC7B63B-2150-A34D-6DBB-8C996B0E0E5E}"/>
              </a:ext>
            </a:extLst>
          </p:cNvPr>
          <p:cNvGrpSpPr/>
          <p:nvPr/>
        </p:nvGrpSpPr>
        <p:grpSpPr>
          <a:xfrm>
            <a:off x="3499889" y="2039480"/>
            <a:ext cx="8602338" cy="3051414"/>
            <a:chOff x="3391974" y="2026633"/>
            <a:chExt cx="8602338" cy="3051414"/>
          </a:xfrm>
        </p:grpSpPr>
        <p:sp>
          <p:nvSpPr>
            <p:cNvPr id="53" name="Rectangle 52">
              <a:extLst>
                <a:ext uri="{FF2B5EF4-FFF2-40B4-BE49-F238E27FC236}">
                  <a16:creationId xmlns:a16="http://schemas.microsoft.com/office/drawing/2014/main" id="{070321EB-2C2A-263F-0446-518550911B17}"/>
                </a:ext>
              </a:extLst>
            </p:cNvPr>
            <p:cNvSpPr/>
            <p:nvPr/>
          </p:nvSpPr>
          <p:spPr>
            <a:xfrm>
              <a:off x="7439690" y="2026633"/>
              <a:ext cx="623877" cy="237792"/>
            </a:xfrm>
            <a:prstGeom prst="rect">
              <a:avLst/>
            </a:prstGeom>
            <a:solidFill>
              <a:srgbClr val="1D5A7D"/>
            </a:solidFill>
            <a:ln>
              <a:noFill/>
            </a:ln>
            <a:effectLst/>
          </p:spPr>
          <p:style>
            <a:lnRef idx="1">
              <a:schemeClr val="accent1"/>
            </a:lnRef>
            <a:fillRef idx="3">
              <a:schemeClr val="accent1"/>
            </a:fillRef>
            <a:effectRef idx="2">
              <a:schemeClr val="accent1"/>
            </a:effectRef>
            <a:fontRef idx="minor">
              <a:schemeClr val="lt1"/>
            </a:fontRef>
          </p:style>
          <p:txBody>
            <a:bodyPr lIns="9144" rIns="914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Corbel" panose="020B0503020204020204" pitchFamily="34" charset="0"/>
                  <a:ea typeface="Roboto Condensed" pitchFamily="34" charset="-122"/>
                  <a:cs typeface="Arial" panose="020B0604020202020204" pitchFamily="34" charset="0"/>
                </a:rPr>
                <a:t>FDA/CE</a:t>
              </a:r>
            </a:p>
          </p:txBody>
        </p:sp>
        <p:sp>
          <p:nvSpPr>
            <p:cNvPr id="54" name="Rectangle 53">
              <a:extLst>
                <a:ext uri="{FF2B5EF4-FFF2-40B4-BE49-F238E27FC236}">
                  <a16:creationId xmlns:a16="http://schemas.microsoft.com/office/drawing/2014/main" id="{2C663AA1-6B96-646A-F653-3CDD97D8BE17}"/>
                </a:ext>
              </a:extLst>
            </p:cNvPr>
            <p:cNvSpPr/>
            <p:nvPr/>
          </p:nvSpPr>
          <p:spPr>
            <a:xfrm>
              <a:off x="3391974" y="4840255"/>
              <a:ext cx="623877" cy="237792"/>
            </a:xfrm>
            <a:prstGeom prst="rect">
              <a:avLst/>
            </a:prstGeom>
            <a:solidFill>
              <a:srgbClr val="1D5A7D"/>
            </a:solidFill>
            <a:ln>
              <a:noFill/>
            </a:ln>
            <a:effectLst/>
          </p:spPr>
          <p:style>
            <a:lnRef idx="1">
              <a:schemeClr val="accent1"/>
            </a:lnRef>
            <a:fillRef idx="3">
              <a:schemeClr val="accent1"/>
            </a:fillRef>
            <a:effectRef idx="2">
              <a:schemeClr val="accent1"/>
            </a:effectRef>
            <a:fontRef idx="minor">
              <a:schemeClr val="lt1"/>
            </a:fontRef>
          </p:style>
          <p:txBody>
            <a:bodyPr lIns="9144" rIns="914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rPr>
                <a:t>FDA/CE</a:t>
              </a:r>
            </a:p>
          </p:txBody>
        </p:sp>
        <p:sp>
          <p:nvSpPr>
            <p:cNvPr id="56" name="Rectangle 55">
              <a:extLst>
                <a:ext uri="{FF2B5EF4-FFF2-40B4-BE49-F238E27FC236}">
                  <a16:creationId xmlns:a16="http://schemas.microsoft.com/office/drawing/2014/main" id="{0F815B1D-1F91-9553-8540-BFA66256E877}"/>
                </a:ext>
              </a:extLst>
            </p:cNvPr>
            <p:cNvSpPr/>
            <p:nvPr/>
          </p:nvSpPr>
          <p:spPr>
            <a:xfrm>
              <a:off x="3420831" y="2058146"/>
              <a:ext cx="623877" cy="237792"/>
            </a:xfrm>
            <a:prstGeom prst="rect">
              <a:avLst/>
            </a:prstGeom>
            <a:solidFill>
              <a:srgbClr val="1D5A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Corbel" panose="020B0503020204020204" pitchFamily="34" charset="0"/>
                  <a:ea typeface="Roboto Condensed" pitchFamily="34" charset="-122"/>
                  <a:cs typeface="Arial" panose="020B0604020202020204" pitchFamily="34" charset="0"/>
                </a:rPr>
                <a:t>FDA</a:t>
              </a:r>
            </a:p>
          </p:txBody>
        </p:sp>
        <p:sp>
          <p:nvSpPr>
            <p:cNvPr id="57" name="Rectangle 56">
              <a:extLst>
                <a:ext uri="{FF2B5EF4-FFF2-40B4-BE49-F238E27FC236}">
                  <a16:creationId xmlns:a16="http://schemas.microsoft.com/office/drawing/2014/main" id="{C722C6F3-D780-8D69-11D5-DE42A8FEF238}"/>
                </a:ext>
              </a:extLst>
            </p:cNvPr>
            <p:cNvSpPr/>
            <p:nvPr/>
          </p:nvSpPr>
          <p:spPr>
            <a:xfrm>
              <a:off x="3409349" y="2932140"/>
              <a:ext cx="623877" cy="237792"/>
            </a:xfrm>
            <a:prstGeom prst="rect">
              <a:avLst/>
            </a:prstGeom>
            <a:solidFill>
              <a:srgbClr val="1D5A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rPr>
                <a:t>FDA</a:t>
              </a:r>
            </a:p>
          </p:txBody>
        </p:sp>
        <p:sp>
          <p:nvSpPr>
            <p:cNvPr id="58" name="Rectangle 57">
              <a:extLst>
                <a:ext uri="{FF2B5EF4-FFF2-40B4-BE49-F238E27FC236}">
                  <a16:creationId xmlns:a16="http://schemas.microsoft.com/office/drawing/2014/main" id="{3D7FBFA3-3A4C-AAEA-C73E-56158AECA34F}"/>
                </a:ext>
              </a:extLst>
            </p:cNvPr>
            <p:cNvSpPr/>
            <p:nvPr/>
          </p:nvSpPr>
          <p:spPr>
            <a:xfrm>
              <a:off x="7409881" y="4790499"/>
              <a:ext cx="623877" cy="237792"/>
            </a:xfrm>
            <a:prstGeom prst="rect">
              <a:avLst/>
            </a:prstGeom>
            <a:solidFill>
              <a:srgbClr val="1D5A7D"/>
            </a:solidFill>
            <a:ln>
              <a:noFill/>
            </a:ln>
            <a:effectLst/>
          </p:spPr>
          <p:style>
            <a:lnRef idx="1">
              <a:schemeClr val="accent1"/>
            </a:lnRef>
            <a:fillRef idx="3">
              <a:schemeClr val="accent1"/>
            </a:fillRef>
            <a:effectRef idx="2">
              <a:schemeClr val="accent1"/>
            </a:effectRef>
            <a:fontRef idx="minor">
              <a:schemeClr val="lt1"/>
            </a:fontRef>
          </p:style>
          <p:txBody>
            <a:bodyPr lIns="9144" rIns="914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rPr>
                <a:t>FDA/CE</a:t>
              </a:r>
            </a:p>
          </p:txBody>
        </p:sp>
        <p:sp>
          <p:nvSpPr>
            <p:cNvPr id="59" name="Rectangle 58">
              <a:extLst>
                <a:ext uri="{FF2B5EF4-FFF2-40B4-BE49-F238E27FC236}">
                  <a16:creationId xmlns:a16="http://schemas.microsoft.com/office/drawing/2014/main" id="{F4EEA8CA-0C8B-99D2-501F-CBFCE7585266}"/>
                </a:ext>
              </a:extLst>
            </p:cNvPr>
            <p:cNvSpPr/>
            <p:nvPr/>
          </p:nvSpPr>
          <p:spPr>
            <a:xfrm>
              <a:off x="7439689" y="2867560"/>
              <a:ext cx="623877" cy="237792"/>
            </a:xfrm>
            <a:prstGeom prst="rect">
              <a:avLst/>
            </a:prstGeom>
            <a:solidFill>
              <a:srgbClr val="1D5A7D"/>
            </a:solidFill>
            <a:ln>
              <a:noFill/>
            </a:ln>
            <a:effectLst/>
          </p:spPr>
          <p:style>
            <a:lnRef idx="1">
              <a:schemeClr val="accent1"/>
            </a:lnRef>
            <a:fillRef idx="3">
              <a:schemeClr val="accent1"/>
            </a:fillRef>
            <a:effectRef idx="2">
              <a:schemeClr val="accent1"/>
            </a:effectRef>
            <a:fontRef idx="minor">
              <a:schemeClr val="lt1"/>
            </a:fontRef>
          </p:style>
          <p:txBody>
            <a:bodyPr lIns="9144" rIns="914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rPr>
                <a:t>CE</a:t>
              </a:r>
            </a:p>
          </p:txBody>
        </p:sp>
        <p:sp>
          <p:nvSpPr>
            <p:cNvPr id="61" name="Rectangle 60">
              <a:extLst>
                <a:ext uri="{FF2B5EF4-FFF2-40B4-BE49-F238E27FC236}">
                  <a16:creationId xmlns:a16="http://schemas.microsoft.com/office/drawing/2014/main" id="{CD8F8E26-93AB-1199-85DC-A45B1AA3474F}"/>
                </a:ext>
              </a:extLst>
            </p:cNvPr>
            <p:cNvSpPr/>
            <p:nvPr/>
          </p:nvSpPr>
          <p:spPr>
            <a:xfrm>
              <a:off x="3420832" y="4021173"/>
              <a:ext cx="623877" cy="237792"/>
            </a:xfrm>
            <a:prstGeom prst="rect">
              <a:avLst/>
            </a:prstGeom>
            <a:solidFill>
              <a:srgbClr val="1D5A7D"/>
            </a:solidFill>
            <a:ln>
              <a:noFill/>
            </a:ln>
            <a:effectLst/>
          </p:spPr>
          <p:style>
            <a:lnRef idx="1">
              <a:schemeClr val="accent1"/>
            </a:lnRef>
            <a:fillRef idx="3">
              <a:schemeClr val="accent1"/>
            </a:fillRef>
            <a:effectRef idx="2">
              <a:schemeClr val="accent1"/>
            </a:effectRef>
            <a:fontRef idx="minor">
              <a:schemeClr val="lt1"/>
            </a:fontRef>
          </p:style>
          <p:txBody>
            <a:bodyPr lIns="9144" rIns="914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rPr>
                <a:t>FDA</a:t>
              </a:r>
            </a:p>
          </p:txBody>
        </p:sp>
        <p:sp>
          <p:nvSpPr>
            <p:cNvPr id="62" name="Rectangle 61">
              <a:extLst>
                <a:ext uri="{FF2B5EF4-FFF2-40B4-BE49-F238E27FC236}">
                  <a16:creationId xmlns:a16="http://schemas.microsoft.com/office/drawing/2014/main" id="{69AD64CD-F10E-06F3-5D6E-DA903456677D}"/>
                </a:ext>
              </a:extLst>
            </p:cNvPr>
            <p:cNvSpPr/>
            <p:nvPr/>
          </p:nvSpPr>
          <p:spPr>
            <a:xfrm>
              <a:off x="7409880" y="3905983"/>
              <a:ext cx="623877" cy="237792"/>
            </a:xfrm>
            <a:prstGeom prst="rect">
              <a:avLst/>
            </a:prstGeom>
            <a:solidFill>
              <a:srgbClr val="1D5A7D"/>
            </a:solidFill>
            <a:ln>
              <a:noFill/>
            </a:ln>
            <a:effectLst/>
          </p:spPr>
          <p:style>
            <a:lnRef idx="1">
              <a:schemeClr val="accent1"/>
            </a:lnRef>
            <a:fillRef idx="3">
              <a:schemeClr val="accent1"/>
            </a:fillRef>
            <a:effectRef idx="2">
              <a:schemeClr val="accent1"/>
            </a:effectRef>
            <a:fontRef idx="minor">
              <a:schemeClr val="lt1"/>
            </a:fontRef>
          </p:style>
          <p:txBody>
            <a:bodyPr lIns="9144" rIns="914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rPr>
                <a:t>FDA</a:t>
              </a:r>
            </a:p>
          </p:txBody>
        </p:sp>
        <p:sp>
          <p:nvSpPr>
            <p:cNvPr id="5" name="Rectangle 4">
              <a:extLst>
                <a:ext uri="{FF2B5EF4-FFF2-40B4-BE49-F238E27FC236}">
                  <a16:creationId xmlns:a16="http://schemas.microsoft.com/office/drawing/2014/main" id="{EE2B9673-8395-7827-9C2C-D029EDEB0709}"/>
                </a:ext>
              </a:extLst>
            </p:cNvPr>
            <p:cNvSpPr/>
            <p:nvPr/>
          </p:nvSpPr>
          <p:spPr>
            <a:xfrm>
              <a:off x="11370435" y="2131734"/>
              <a:ext cx="623877" cy="237792"/>
            </a:xfrm>
            <a:prstGeom prst="rect">
              <a:avLst/>
            </a:prstGeom>
            <a:solidFill>
              <a:srgbClr val="1D5A7D"/>
            </a:solidFill>
            <a:ln>
              <a:noFill/>
            </a:ln>
            <a:effectLst/>
          </p:spPr>
          <p:style>
            <a:lnRef idx="1">
              <a:schemeClr val="accent1"/>
            </a:lnRef>
            <a:fillRef idx="3">
              <a:schemeClr val="accent1"/>
            </a:fillRef>
            <a:effectRef idx="2">
              <a:schemeClr val="accent1"/>
            </a:effectRef>
            <a:fontRef idx="minor">
              <a:schemeClr val="lt1"/>
            </a:fontRef>
          </p:style>
          <p:txBody>
            <a:bodyPr lIns="9144" rIns="914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Corbel" panose="020B0503020204020204" pitchFamily="34" charset="0"/>
                  <a:ea typeface="Roboto Condensed" pitchFamily="34" charset="-122"/>
                  <a:cs typeface="Arial" panose="020B0604020202020204" pitchFamily="34" charset="0"/>
                </a:rPr>
                <a:t>FDA/CE</a:t>
              </a:r>
            </a:p>
          </p:txBody>
        </p:sp>
        <p:sp>
          <p:nvSpPr>
            <p:cNvPr id="52" name="Rectangle 51">
              <a:extLst>
                <a:ext uri="{FF2B5EF4-FFF2-40B4-BE49-F238E27FC236}">
                  <a16:creationId xmlns:a16="http://schemas.microsoft.com/office/drawing/2014/main" id="{FA5B44AC-0370-E817-3C64-0B470F2B35DE}"/>
                </a:ext>
              </a:extLst>
            </p:cNvPr>
            <p:cNvSpPr/>
            <p:nvPr/>
          </p:nvSpPr>
          <p:spPr>
            <a:xfrm>
              <a:off x="11370435" y="2972798"/>
              <a:ext cx="623877" cy="237792"/>
            </a:xfrm>
            <a:prstGeom prst="rect">
              <a:avLst/>
            </a:prstGeom>
            <a:solidFill>
              <a:srgbClr val="1D5A7D"/>
            </a:solidFill>
            <a:ln>
              <a:noFill/>
            </a:ln>
            <a:effectLst/>
          </p:spPr>
          <p:style>
            <a:lnRef idx="1">
              <a:schemeClr val="accent1"/>
            </a:lnRef>
            <a:fillRef idx="3">
              <a:schemeClr val="accent1"/>
            </a:fillRef>
            <a:effectRef idx="2">
              <a:schemeClr val="accent1"/>
            </a:effectRef>
            <a:fontRef idx="minor">
              <a:schemeClr val="lt1"/>
            </a:fontRef>
          </p:style>
          <p:txBody>
            <a:bodyPr lIns="9144" rIns="914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Corbel" panose="020B0503020204020204" pitchFamily="34" charset="0"/>
                  <a:ea typeface="Roboto Condensed" pitchFamily="34" charset="-122"/>
                  <a:cs typeface="Arial" panose="020B0604020202020204" pitchFamily="34" charset="0"/>
                </a:rPr>
                <a:t>FDA/CE</a:t>
              </a:r>
            </a:p>
          </p:txBody>
        </p:sp>
      </p:grpSp>
      <p:pic>
        <p:nvPicPr>
          <p:cNvPr id="60" name="Picture 59" descr="A black and white logo&#10;&#10;Description automatically generated">
            <a:extLst>
              <a:ext uri="{FF2B5EF4-FFF2-40B4-BE49-F238E27FC236}">
                <a16:creationId xmlns:a16="http://schemas.microsoft.com/office/drawing/2014/main" id="{D61E89AC-CEC8-F4A9-AD87-4EBD0D1375A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64206" y="356166"/>
            <a:ext cx="2762395" cy="545572"/>
          </a:xfrm>
          <a:prstGeom prst="rect">
            <a:avLst/>
          </a:prstGeom>
        </p:spPr>
      </p:pic>
      <p:sp>
        <p:nvSpPr>
          <p:cNvPr id="34" name="Footer Placeholder 5">
            <a:extLst>
              <a:ext uri="{FF2B5EF4-FFF2-40B4-BE49-F238E27FC236}">
                <a16:creationId xmlns:a16="http://schemas.microsoft.com/office/drawing/2014/main" id="{F307BA59-9CF3-27CD-C3CB-BE2C490B0D27}"/>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chemeClr val="bg1"/>
                </a:solidFill>
                <a:latin typeface="Corbel" panose="020B0503020204020204" pitchFamily="34" charset="0"/>
              </a:rPr>
              <a:t>4DMedical Limited </a:t>
            </a:r>
            <a:r>
              <a:rPr lang="en-AU" sz="1200" b="1" noProof="0">
                <a:solidFill>
                  <a:schemeClr val="bg1"/>
                </a:solidFill>
                <a:latin typeface="Corbel" panose="020B0503020204020204" pitchFamily="34" charset="0"/>
              </a:rPr>
              <a:t>(ASX:4DX)</a:t>
            </a:r>
            <a:r>
              <a:rPr lang="en-AU" sz="1200" noProof="0">
                <a:solidFill>
                  <a:schemeClr val="bg1"/>
                </a:solidFill>
                <a:latin typeface="Corbel" panose="020B0503020204020204" pitchFamily="34" charset="0"/>
              </a:rPr>
              <a:t> October 2025       </a:t>
            </a:r>
          </a:p>
        </p:txBody>
      </p:sp>
    </p:spTree>
    <p:custDataLst>
      <p:tags r:id="rId1"/>
    </p:custDataLst>
    <p:extLst>
      <p:ext uri="{BB962C8B-B14F-4D97-AF65-F5344CB8AC3E}">
        <p14:creationId xmlns:p14="http://schemas.microsoft.com/office/powerpoint/2010/main" val="1508790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98AD4-0A3E-7FFB-4B41-E6934085741B}"/>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30265BF-13CC-6D55-666F-7C87589CC576}"/>
              </a:ext>
            </a:extLst>
          </p:cNvPr>
          <p:cNvGraphicFramePr>
            <a:graphicFrameLocks noChangeAspect="1"/>
          </p:cNvGraphicFramePr>
          <p:nvPr>
            <p:custDataLst>
              <p:tags r:id="rId1"/>
            </p:custDataLst>
            <p:extLst>
              <p:ext uri="{D42A27DB-BD31-4B8C-83A1-F6EECF244321}">
                <p14:modId xmlns:p14="http://schemas.microsoft.com/office/powerpoint/2010/main" val="20351206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830265BF-13CC-6D55-666F-7C87589CC57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B220F401-99CA-311C-2218-0139D92716FC}"/>
              </a:ext>
            </a:extLst>
          </p:cNvPr>
          <p:cNvSpPr>
            <a:spLocks noGrp="1"/>
          </p:cNvSpPr>
          <p:nvPr>
            <p:ph type="body" sz="quarter" idx="13"/>
          </p:nvPr>
        </p:nvSpPr>
        <p:spPr>
          <a:xfrm>
            <a:off x="145473" y="11126"/>
            <a:ext cx="11747127" cy="757255"/>
          </a:xfrm>
        </p:spPr>
        <p:txBody>
          <a:bodyPr/>
          <a:lstStyle/>
          <a:p>
            <a:pPr algn="ctr"/>
            <a:r>
              <a:rPr lang="en-AU" sz="4000" b="1">
                <a:solidFill>
                  <a:schemeClr val="accent1"/>
                </a:solidFill>
                <a:latin typeface="Corbel" panose="020B0503020204020204" pitchFamily="34" charset="0"/>
              </a:rPr>
              <a:t>CT:VQ</a:t>
            </a:r>
            <a:r>
              <a:rPr lang="en-AU" sz="4000" baseline="30000">
                <a:solidFill>
                  <a:schemeClr val="accent1"/>
                </a:solidFill>
                <a:latin typeface="Corbel" panose="020B0503020204020204" pitchFamily="34" charset="0"/>
              </a:rPr>
              <a:t>™   </a:t>
            </a:r>
            <a:r>
              <a:rPr lang="en-AU" sz="4000" noProof="0">
                <a:solidFill>
                  <a:schemeClr val="bg1"/>
                </a:solidFill>
                <a:latin typeface="Corbel" panose="020B0503020204020204" pitchFamily="34" charset="0"/>
              </a:rPr>
              <a:t>All the </a:t>
            </a:r>
            <a:r>
              <a:rPr lang="en-AU" sz="4000" noProof="0">
                <a:solidFill>
                  <a:srgbClr val="FFC000"/>
                </a:solidFill>
                <a:latin typeface="Corbel" panose="020B0503020204020204" pitchFamily="34" charset="0"/>
              </a:rPr>
              <a:t>CONTRAST.</a:t>
            </a:r>
            <a:r>
              <a:rPr lang="en-AU" sz="4000" noProof="0">
                <a:latin typeface="Corbel" panose="020B0503020204020204" pitchFamily="34" charset="0"/>
              </a:rPr>
              <a:t> </a:t>
            </a:r>
            <a:r>
              <a:rPr lang="en-AU" sz="4000" noProof="0">
                <a:solidFill>
                  <a:schemeClr val="bg1"/>
                </a:solidFill>
                <a:latin typeface="Corbel" panose="020B0503020204020204" pitchFamily="34" charset="0"/>
              </a:rPr>
              <a:t>None of the </a:t>
            </a:r>
            <a:r>
              <a:rPr lang="en-AU" sz="4000" noProof="0">
                <a:solidFill>
                  <a:schemeClr val="accent6"/>
                </a:solidFill>
                <a:latin typeface="Corbel" panose="020B0503020204020204" pitchFamily="34" charset="0"/>
              </a:rPr>
              <a:t>INJECTIONS.</a:t>
            </a:r>
          </a:p>
          <a:p>
            <a:pPr marL="0" indent="0" algn="ctr">
              <a:buNone/>
            </a:pPr>
            <a:r>
              <a:rPr lang="en-AU" sz="2400" noProof="0">
                <a:solidFill>
                  <a:schemeClr val="bg1"/>
                </a:solidFill>
                <a:latin typeface="Corbel" panose="020B0503020204020204" pitchFamily="34" charset="0"/>
              </a:rPr>
              <a:t>Value-adding the standard-of-care Chest CTs with </a:t>
            </a:r>
            <a:r>
              <a:rPr lang="en-AU" sz="2400" noProof="0">
                <a:solidFill>
                  <a:srgbClr val="FFC000"/>
                </a:solidFill>
                <a:latin typeface="Corbel" panose="020B0503020204020204" pitchFamily="34" charset="0"/>
              </a:rPr>
              <a:t>Non-contrast functional imaging</a:t>
            </a:r>
          </a:p>
        </p:txBody>
      </p:sp>
      <p:sp>
        <p:nvSpPr>
          <p:cNvPr id="42" name="Rectangle 41">
            <a:hlinkClick r:id="rId6" action="ppaction://hlinksldjump"/>
            <a:extLst>
              <a:ext uri="{FF2B5EF4-FFF2-40B4-BE49-F238E27FC236}">
                <a16:creationId xmlns:a16="http://schemas.microsoft.com/office/drawing/2014/main" id="{08F6C38B-005C-EBA1-27A4-41E064E48779}"/>
              </a:ext>
            </a:extLst>
          </p:cNvPr>
          <p:cNvSpPr/>
          <p:nvPr/>
        </p:nvSpPr>
        <p:spPr>
          <a:xfrm>
            <a:off x="11272138" y="0"/>
            <a:ext cx="926592" cy="8900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41" name="Picture 40">
            <a:extLst>
              <a:ext uri="{FF2B5EF4-FFF2-40B4-BE49-F238E27FC236}">
                <a16:creationId xmlns:a16="http://schemas.microsoft.com/office/drawing/2014/main" id="{44D531C6-C9BF-7D81-6EB0-D7E02A442B1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01579" y="2663809"/>
            <a:ext cx="2781738" cy="232464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 name="Picture 44">
            <a:extLst>
              <a:ext uri="{FF2B5EF4-FFF2-40B4-BE49-F238E27FC236}">
                <a16:creationId xmlns:a16="http://schemas.microsoft.com/office/drawing/2014/main" id="{24AF9AD6-E845-0117-D37F-E68304A8F74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135591" y="4221083"/>
            <a:ext cx="2810589" cy="232464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 name="Picture 45">
            <a:extLst>
              <a:ext uri="{FF2B5EF4-FFF2-40B4-BE49-F238E27FC236}">
                <a16:creationId xmlns:a16="http://schemas.microsoft.com/office/drawing/2014/main" id="{F631B254-FE96-DEC6-88CC-C4811E21C25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151383" y="1393538"/>
            <a:ext cx="2794797" cy="232464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674603E5-5ADE-9DFD-7BAA-F3D3252C44FF}"/>
              </a:ext>
            </a:extLst>
          </p:cNvPr>
          <p:cNvSpPr txBox="1"/>
          <p:nvPr/>
        </p:nvSpPr>
        <p:spPr>
          <a:xfrm>
            <a:off x="7126703" y="3783762"/>
            <a:ext cx="484415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chemeClr val="accent1"/>
                </a:solidFill>
                <a:effectLst/>
                <a:uLnTx/>
                <a:uFillTx/>
                <a:latin typeface="Corbel" panose="020B0503020204020204" pitchFamily="34" charset="0"/>
                <a:ea typeface="+mn-ea"/>
                <a:cs typeface="+mn-cs"/>
              </a:rPr>
              <a:t>CT:VQ</a:t>
            </a:r>
            <a:r>
              <a:rPr kumimoji="0" lang="en-AU" sz="1800" b="0" i="0" u="none" strike="noStrike" kern="1200" cap="none" spc="0" normalizeH="0" baseline="30000" noProof="0">
                <a:ln>
                  <a:noFill/>
                </a:ln>
                <a:solidFill>
                  <a:schemeClr val="accent1"/>
                </a:solidFill>
                <a:effectLst/>
                <a:uLnTx/>
                <a:uFillTx/>
                <a:latin typeface="Corbel" panose="020B0503020204020204" pitchFamily="34" charset="0"/>
                <a:ea typeface="+mn-ea"/>
                <a:cs typeface="+mn-cs"/>
              </a:rPr>
              <a:t>™</a:t>
            </a:r>
            <a:r>
              <a:rPr kumimoji="0" lang="en-AU" sz="1800" b="0" i="0" u="none" strike="noStrike" kern="1200" cap="none" spc="0" normalizeH="0" baseline="0" noProof="0">
                <a:ln>
                  <a:noFill/>
                </a:ln>
                <a:solidFill>
                  <a:schemeClr val="accent1"/>
                </a:solidFill>
                <a:effectLst/>
                <a:uLnTx/>
                <a:uFillTx/>
                <a:latin typeface="Corbel" panose="020B0503020204020204" pitchFamily="34" charset="0"/>
                <a:ea typeface="+mn-ea"/>
                <a:cs typeface="+mn-cs"/>
              </a:rPr>
              <a:t> Non-contrast Ventilation &amp; Perfusion</a:t>
            </a:r>
            <a:endParaRPr kumimoji="0" lang="en-AU" sz="1800" b="0" i="0" u="none" strike="noStrike" kern="1200" cap="none" spc="0" normalizeH="0" baseline="30000" noProof="0">
              <a:ln>
                <a:noFill/>
              </a:ln>
              <a:solidFill>
                <a:schemeClr val="accent1"/>
              </a:solidFill>
              <a:effectLst/>
              <a:uLnTx/>
              <a:uFillTx/>
              <a:latin typeface="Corbel" panose="020B0503020204020204" pitchFamily="34" charset="0"/>
              <a:ea typeface="+mn-ea"/>
              <a:cs typeface="+mn-cs"/>
            </a:endParaRPr>
          </a:p>
        </p:txBody>
      </p:sp>
      <p:sp>
        <p:nvSpPr>
          <p:cNvPr id="8" name="TextBox 7">
            <a:extLst>
              <a:ext uri="{FF2B5EF4-FFF2-40B4-BE49-F238E27FC236}">
                <a16:creationId xmlns:a16="http://schemas.microsoft.com/office/drawing/2014/main" id="{0FB05B7E-B05F-D693-00BD-FFA2F0704742}"/>
              </a:ext>
            </a:extLst>
          </p:cNvPr>
          <p:cNvSpPr txBox="1"/>
          <p:nvPr/>
        </p:nvSpPr>
        <p:spPr>
          <a:xfrm>
            <a:off x="1806098" y="5025380"/>
            <a:ext cx="185361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B5AD"/>
                </a:solidFill>
                <a:effectLst/>
                <a:uLnTx/>
                <a:uFillTx/>
                <a:latin typeface="Corbel" panose="020B0503020204020204" pitchFamily="34" charset="0"/>
                <a:ea typeface="+mn-ea"/>
                <a:cs typeface="+mn-cs"/>
              </a:rPr>
              <a:t>Routine CT</a:t>
            </a:r>
            <a:endParaRPr kumimoji="0" lang="en-AU"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9" name="Bent Arrow 8">
            <a:extLst>
              <a:ext uri="{FF2B5EF4-FFF2-40B4-BE49-F238E27FC236}">
                <a16:creationId xmlns:a16="http://schemas.microsoft.com/office/drawing/2014/main" id="{246A8B71-F296-025B-266F-D6BDF811CA92}"/>
              </a:ext>
            </a:extLst>
          </p:cNvPr>
          <p:cNvSpPr/>
          <p:nvPr/>
        </p:nvSpPr>
        <p:spPr>
          <a:xfrm rot="16200000" flipV="1">
            <a:off x="2509279" y="1515138"/>
            <a:ext cx="4702206" cy="5210202"/>
          </a:xfrm>
          <a:prstGeom prst="bentArrow">
            <a:avLst>
              <a:gd name="adj1" fmla="val 9566"/>
              <a:gd name="adj2" fmla="val 15000"/>
              <a:gd name="adj3" fmla="val 25000"/>
              <a:gd name="adj4" fmla="val 87500"/>
            </a:avLst>
          </a:prstGeom>
          <a:solidFill>
            <a:schemeClr val="accent2">
              <a:alpha val="50000"/>
            </a:schemeClr>
          </a:solidFill>
          <a:ln>
            <a:solidFill>
              <a:schemeClr val="accent4"/>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D40AA065-9DD9-8843-92B9-FF082BC3948A}"/>
              </a:ext>
            </a:extLst>
          </p:cNvPr>
          <p:cNvSpPr txBox="1"/>
          <p:nvPr/>
        </p:nvSpPr>
        <p:spPr>
          <a:xfrm>
            <a:off x="2255280" y="6049208"/>
            <a:ext cx="14416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chemeClr val="accent2"/>
                </a:solidFill>
                <a:effectLst/>
                <a:uLnTx/>
                <a:uFillTx/>
                <a:latin typeface="Corbel" panose="020B0503020204020204" pitchFamily="34" charset="0"/>
                <a:ea typeface="+mn-ea"/>
                <a:cs typeface="+mn-cs"/>
              </a:rPr>
              <a:t>Clinical Value</a:t>
            </a:r>
          </a:p>
        </p:txBody>
      </p:sp>
      <p:sp>
        <p:nvSpPr>
          <p:cNvPr id="7" name="Footer Placeholder 5">
            <a:extLst>
              <a:ext uri="{FF2B5EF4-FFF2-40B4-BE49-F238E27FC236}">
                <a16:creationId xmlns:a16="http://schemas.microsoft.com/office/drawing/2014/main" id="{BB7CE2EA-F5D0-5660-6CE8-002D555F32F9}"/>
              </a:ext>
            </a:extLst>
          </p:cNvPr>
          <p:cNvSpPr txBox="1">
            <a:spLocks/>
          </p:cNvSpPr>
          <p:nvPr/>
        </p:nvSpPr>
        <p:spPr>
          <a:xfrm>
            <a:off x="197418" y="6536921"/>
            <a:ext cx="91108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1200" noProof="0">
                <a:solidFill>
                  <a:srgbClr val="2BBCB4"/>
                </a:solidFill>
                <a:latin typeface="Corbel" panose="020B0503020204020204" pitchFamily="34" charset="0"/>
              </a:rPr>
              <a:t>4DMedical Limited </a:t>
            </a:r>
            <a:r>
              <a:rPr lang="en-AU" sz="1200" b="1" noProof="0">
                <a:solidFill>
                  <a:srgbClr val="2BBCB4"/>
                </a:solidFill>
                <a:latin typeface="Corbel" panose="020B0503020204020204" pitchFamily="34" charset="0"/>
              </a:rPr>
              <a:t>(ASX:4DX)</a:t>
            </a:r>
            <a:r>
              <a:rPr lang="en-AU" sz="1200" noProof="0">
                <a:solidFill>
                  <a:srgbClr val="2BBCB4"/>
                </a:solidFill>
                <a:latin typeface="Corbel" panose="020B0503020204020204" pitchFamily="34" charset="0"/>
              </a:rPr>
              <a:t> October 2025       </a:t>
            </a:r>
          </a:p>
        </p:txBody>
      </p:sp>
    </p:spTree>
    <p:extLst>
      <p:ext uri="{BB962C8B-B14F-4D97-AF65-F5344CB8AC3E}">
        <p14:creationId xmlns:p14="http://schemas.microsoft.com/office/powerpoint/2010/main" val="36705674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77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4&quot;&gt;&lt;elem m_fUsage=&quot;3.28849713910000041039E+00&quot;&gt;&lt;m_msothmcolidx val=&quot;0&quot;/&gt;&lt;m_rgb r=&quot;2E&quot; g=&quot;37&quot; b=&quot;70&quot;/&gt;&lt;/elem&gt;&lt;elem m_fUsage=&quot;2.03439690000000039660E+00&quot;&gt;&lt;m_msothmcolidx val=&quot;0&quot;/&gt;&lt;m_rgb r=&quot;32&quot; g=&quot;2F&quot; b=&quot;73&quot;/&gt;&lt;/elem&gt;&lt;elem m_fUsage=&quot;8.10000000000000053291E-01&quot;&gt;&lt;m_msothmcolidx val=&quot;0&quot;/&gt;&lt;m_rgb r=&quot;3D&quot; g=&quot;A8&quot; b=&quot;A9&quot;/&gt;&lt;/elem&gt;&lt;elem m_fUsage=&quot;7.29000000000000092371E-01&quot;&gt;&lt;m_msothmcolidx val=&quot;0&quot;/&gt;&lt;m_rgb r=&quot;E7&quot; g=&quot;E7&quot; b=&quot;E7&quot;/&gt;&lt;/elem&gt;&lt;/m_vecMRU&gt;&lt;/m_mruColor&gt;&lt;m_eweekdayFirstOfWeek val=&quot;2&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PpHJ6bmJm_cN7lxbsM9gl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eOx1sEPhdDlWZl_tWL9jm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vbs6sZe1zXAqMMwMujzSm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ZTyMppqdk_6.xa1e7_JVI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_0PZWDv.SURJPUoF5Hpwl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qkVqt6u_GPBZNSlx0IdAM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r96nTweP4fdlHKmParGx.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lqoqrXTIeBhu6S9tKDhQ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auIgZAiFVGAWgf7Yelvbx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b9B08CpRcAtMbyLyOMdXV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EDsG3h9YWpRIb9ihmpdl0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osPBkxmwSfeH.fifo31Tj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xQUSTYSN53rNtwwP_yINq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deeUWXp5JWZp_zDRuLhPk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s0.Xe59kEd.Q.R2.8uqM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_w9MZT6TEVc6Np_uE6y3y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kxeoei6ZbhRG50SB8OdN8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PX0QQq884K_lZHBG3xoRr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GNyFabzLHdc3eCGjCUWOr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0F.oOP5Jy_YX026CIghqo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TIfU1Rg6vMpR0Z4czXYAl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ZiFy8uxZiFtnIRwsB778i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I4FY1_E11ZgmxFizTaml4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tfzxqc6_k0dGuFhhZ13EJ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pc9qLRdgGVSHxv8VWKUBs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IMING" val="|60.8"/>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ZwBc.W0_kw2TZXcxuypUj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yOQs85pqo8x772uUzitq_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0tw0cQPKxj7Oygvg.pfI8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zXR.yueOSldLMpIGinIMg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mSyRCajYWTthZITpRNDOm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ODzdeqXfuLia_6NtDclBx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EQ.bfBavdIbbjQSfVxwmT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vZP2xGsg6_pFkX0kjdZnt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ZEabcMi8xzFnZuSiCorS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I2r80hhM42zpWWXqM1sJ.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GkDa0Z1D2yVcqBggY1PqF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nk2XpN9bZp9DHzZcoGW4F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DsTf01TN6enIpoTW_Dkr7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BWNYlcOFaVJDgl5rBbpeG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i2dm3U1kWKNiWF1slJaHZ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sx.Vr0sTvD83xmyOwRpt9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lKoKDzTGe_L0q1Meh9nU1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vzifhov0s116OKB9andd1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FWMyZI2iP4DGLKrjKSfF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pCPK1xEmioS1eUkpeZxtL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jSJUQmdIFFBJc1wH7Yhjc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fBELTGiupVvffRta7weCo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Ge.XjaRR41EzKQS9kqPX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0BoDz6Ez1Ub_KQ_qDmagx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za01D9hNWxp50k7Hkd1my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efcS_QjcDScw89L0pGQLG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aWlmM9SJhbDdbSBaZdYnO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ZGe7VR9GAuh8qQyNiXaBb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aF934oqsKW15DEB6eMFU.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TJw5hDr2RA01vgS9K1HSc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P_nC1lRYjQD.sKBXeC3iG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RoPdaFl8hZ0F622xjeLf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kHPidf1SgCGfhv1K7K6a1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pSg1UcIwRLoe5xoiSRFyn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fCFEMmiUC79p6PAshxWqf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NeGXqickWWAQoUIWg9hjK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wp2C5JWCOPIN70woC9bSZ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BAE2bhIjVAbqq3cC1I2MX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Q4WiliqbnItP2HvVabPIe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Du7MY6I4SEo03YOsp2.3.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Wsv_pbaQ8CVOedw2Bh8X6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c5013YVTRv911phuLNEzC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6X1HviLryKSfXw.64jWV2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1oH.w32L_HtmqKrSFL47r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R8eyIrqH8bKpLsCQG.XO6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ZM2QVZfNAadDDlJ8YQqND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iP8v7jrPv1tVpnakuHHDg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4Mp1Yr0YsWHfLP9j96BXU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_wTL5eUQcETWfoz8pZAmC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bGh4tWPJPsSVd5lBJMKnS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2cdZQ_n86daJ3TTeCzpq3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sxajrcodyBDap_7C1WAE9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YK70Ch0Rh7Yr8az01HR9l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X8rvnUY3d9OC4shSXE.Nx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olDMaDYmuomBuMUg8Yedy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kXCgaqQqBneYrZUIaGQ71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FSmK.YH0DDoHJwasBwve9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uIsif2zXl_noXuvi5WTwo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ImU.s7Em_0LkgPu_grUVo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PpWxmpi1YiUfpXJFmVUJA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4iSYB1dIAzThOk002xXgA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rLZl1VwuXv1743Hxn3AD5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_BFM30aFbp7SshG4qNSN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w1UPKGz6KtnApDeLy0aHI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TNpWrSP2xN_KBx0D4cdAP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Q0n5kH.ZyGxcnon5.s7qb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v4TLQFvft68zUYDGIlFbi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5iht_egvEO9B8Bsy8_MM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gBtmXw8W3oNupBywC8Igj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8_4DMedical - More Background">
  <a:themeElements>
    <a:clrScheme name="4D Medical">
      <a:dk1>
        <a:sysClr val="windowText" lastClr="000000"/>
      </a:dk1>
      <a:lt1>
        <a:sysClr val="window" lastClr="FFFFFF"/>
      </a:lt1>
      <a:dk2>
        <a:srgbClr val="192954"/>
      </a:dk2>
      <a:lt2>
        <a:srgbClr val="F3F4F7"/>
      </a:lt2>
      <a:accent1>
        <a:srgbClr val="00B5AD"/>
      </a:accent1>
      <a:accent2>
        <a:srgbClr val="007681"/>
      </a:accent2>
      <a:accent3>
        <a:srgbClr val="9EE0DB"/>
      </a:accent3>
      <a:accent4>
        <a:srgbClr val="005A7E"/>
      </a:accent4>
      <a:accent5>
        <a:srgbClr val="ED174D"/>
      </a:accent5>
      <a:accent6>
        <a:srgbClr val="F091A3"/>
      </a:accent6>
      <a:hlink>
        <a:srgbClr val="00B5AD"/>
      </a:hlink>
      <a:folHlink>
        <a:srgbClr val="007681"/>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E102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5875">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10-2024" id="{BD9DDFD2-F01C-E441-BAB3-E82DC20C703C}" vid="{27DCDB6C-15B2-DD4E-A60C-EE0202FC5900}"/>
    </a:ext>
  </a:extLst>
</a:theme>
</file>

<file path=ppt/theme/theme11.xml><?xml version="1.0" encoding="utf-8"?>
<a:theme xmlns:a="http://schemas.openxmlformats.org/drawingml/2006/main" name="9_4DMedical - More Background">
  <a:themeElements>
    <a:clrScheme name="4D Medical">
      <a:dk1>
        <a:sysClr val="windowText" lastClr="000000"/>
      </a:dk1>
      <a:lt1>
        <a:sysClr val="window" lastClr="FFFFFF"/>
      </a:lt1>
      <a:dk2>
        <a:srgbClr val="192954"/>
      </a:dk2>
      <a:lt2>
        <a:srgbClr val="F3F4F7"/>
      </a:lt2>
      <a:accent1>
        <a:srgbClr val="00B5AD"/>
      </a:accent1>
      <a:accent2>
        <a:srgbClr val="007681"/>
      </a:accent2>
      <a:accent3>
        <a:srgbClr val="9EE0DB"/>
      </a:accent3>
      <a:accent4>
        <a:srgbClr val="005A7E"/>
      </a:accent4>
      <a:accent5>
        <a:srgbClr val="ED174D"/>
      </a:accent5>
      <a:accent6>
        <a:srgbClr val="F091A3"/>
      </a:accent6>
      <a:hlink>
        <a:srgbClr val="00B5AD"/>
      </a:hlink>
      <a:folHlink>
        <a:srgbClr val="007681"/>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E102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5875">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4D and Imbio - Feb2024" id="{51816B18-56ED-DB41-B4BC-4BC314ACE262}" vid="{6437D7DF-50CF-1B45-8299-A4034FCBEAEC}"/>
    </a:ext>
  </a:extLst>
</a:theme>
</file>

<file path=ppt/theme/theme12.xml><?xml version="1.0" encoding="utf-8"?>
<a:theme xmlns:a="http://schemas.openxmlformats.org/drawingml/2006/main" name="10_4DMedical - More Background">
  <a:themeElements>
    <a:clrScheme name="4D Medical">
      <a:dk1>
        <a:sysClr val="windowText" lastClr="000000"/>
      </a:dk1>
      <a:lt1>
        <a:sysClr val="window" lastClr="FFFFFF"/>
      </a:lt1>
      <a:dk2>
        <a:srgbClr val="192954"/>
      </a:dk2>
      <a:lt2>
        <a:srgbClr val="F3F4F7"/>
      </a:lt2>
      <a:accent1>
        <a:srgbClr val="00B5AD"/>
      </a:accent1>
      <a:accent2>
        <a:srgbClr val="007681"/>
      </a:accent2>
      <a:accent3>
        <a:srgbClr val="9EE0DB"/>
      </a:accent3>
      <a:accent4>
        <a:srgbClr val="005A7E"/>
      </a:accent4>
      <a:accent5>
        <a:srgbClr val="ED174D"/>
      </a:accent5>
      <a:accent6>
        <a:srgbClr val="F091A3"/>
      </a:accent6>
      <a:hlink>
        <a:srgbClr val="00B5AD"/>
      </a:hlink>
      <a:folHlink>
        <a:srgbClr val="007681"/>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E102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5875">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10-2024" id="{BD9DDFD2-F01C-E441-BAB3-E82DC20C703C}" vid="{27DCDB6C-15B2-DD4E-A60C-EE0202FC5900}"/>
    </a:ext>
  </a:extLst>
</a:theme>
</file>

<file path=ppt/theme/theme13.xml><?xml version="1.0" encoding="utf-8"?>
<a:theme xmlns:a="http://schemas.openxmlformats.org/drawingml/2006/main" name="13_4DMedical - More Background">
  <a:themeElements>
    <a:clrScheme name="4D Medical">
      <a:dk1>
        <a:sysClr val="windowText" lastClr="000000"/>
      </a:dk1>
      <a:lt1>
        <a:sysClr val="window" lastClr="FFFFFF"/>
      </a:lt1>
      <a:dk2>
        <a:srgbClr val="192954"/>
      </a:dk2>
      <a:lt2>
        <a:srgbClr val="F3F4F7"/>
      </a:lt2>
      <a:accent1>
        <a:srgbClr val="00B5AD"/>
      </a:accent1>
      <a:accent2>
        <a:srgbClr val="007681"/>
      </a:accent2>
      <a:accent3>
        <a:srgbClr val="9EE0DB"/>
      </a:accent3>
      <a:accent4>
        <a:srgbClr val="005A7E"/>
      </a:accent4>
      <a:accent5>
        <a:srgbClr val="ED174D"/>
      </a:accent5>
      <a:accent6>
        <a:srgbClr val="F091A3"/>
      </a:accent6>
      <a:hlink>
        <a:srgbClr val="00B5AD"/>
      </a:hlink>
      <a:folHlink>
        <a:srgbClr val="007681"/>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E102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5875">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4D and Imbio - Feb2024" id="{51816B18-56ED-DB41-B4BC-4BC314ACE262}" vid="{6437D7DF-50CF-1B45-8299-A4034FCBEAEC}"/>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PF Lunch PP" id="{47DB1DF8-9414-3446-94F5-3E1E3D7EEAB5}" vid="{AD85FF07-E8AB-6D4D-B991-1C3D9C2B5348}"/>
    </a:ext>
  </a:extLst>
</a:theme>
</file>

<file path=ppt/theme/theme15.xml><?xml version="1.0" encoding="utf-8"?>
<a:theme xmlns:a="http://schemas.openxmlformats.org/drawingml/2006/main" name="14_4DMedical - More Background">
  <a:themeElements>
    <a:clrScheme name="4D Medical">
      <a:dk1>
        <a:sysClr val="windowText" lastClr="000000"/>
      </a:dk1>
      <a:lt1>
        <a:sysClr val="window" lastClr="FFFFFF"/>
      </a:lt1>
      <a:dk2>
        <a:srgbClr val="192954"/>
      </a:dk2>
      <a:lt2>
        <a:srgbClr val="F3F4F7"/>
      </a:lt2>
      <a:accent1>
        <a:srgbClr val="00B5AD"/>
      </a:accent1>
      <a:accent2>
        <a:srgbClr val="007681"/>
      </a:accent2>
      <a:accent3>
        <a:srgbClr val="9EE0DB"/>
      </a:accent3>
      <a:accent4>
        <a:srgbClr val="005A7E"/>
      </a:accent4>
      <a:accent5>
        <a:srgbClr val="ED174D"/>
      </a:accent5>
      <a:accent6>
        <a:srgbClr val="F091A3"/>
      </a:accent6>
      <a:hlink>
        <a:srgbClr val="00B5AD"/>
      </a:hlink>
      <a:folHlink>
        <a:srgbClr val="007681"/>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E102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5875">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4D and Imbio - Feb2024" id="{51816B18-56ED-DB41-B4BC-4BC314ACE262}" vid="{6437D7DF-50CF-1B45-8299-A4034FCBEAEC}"/>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DMedical - More Background">
  <a:themeElements>
    <a:clrScheme name="4D Medical">
      <a:dk1>
        <a:sysClr val="windowText" lastClr="000000"/>
      </a:dk1>
      <a:lt1>
        <a:sysClr val="window" lastClr="FFFFFF"/>
      </a:lt1>
      <a:dk2>
        <a:srgbClr val="192954"/>
      </a:dk2>
      <a:lt2>
        <a:srgbClr val="F3F4F7"/>
      </a:lt2>
      <a:accent1>
        <a:srgbClr val="00B5AD"/>
      </a:accent1>
      <a:accent2>
        <a:srgbClr val="007681"/>
      </a:accent2>
      <a:accent3>
        <a:srgbClr val="9EE0DB"/>
      </a:accent3>
      <a:accent4>
        <a:srgbClr val="005A7E"/>
      </a:accent4>
      <a:accent5>
        <a:srgbClr val="ED174D"/>
      </a:accent5>
      <a:accent6>
        <a:srgbClr val="F091A3"/>
      </a:accent6>
      <a:hlink>
        <a:srgbClr val="00B5AD"/>
      </a:hlink>
      <a:folHlink>
        <a:srgbClr val="007681"/>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E102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5875">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4D and Imbio - Feb2024" id="{51816B18-56ED-DB41-B4BC-4BC314ACE262}" vid="{6437D7DF-50CF-1B45-8299-A4034FCBEAEC}"/>
    </a:ext>
  </a:extLst>
</a:theme>
</file>

<file path=ppt/theme/theme3.xml><?xml version="1.0" encoding="utf-8"?>
<a:theme xmlns:a="http://schemas.openxmlformats.org/drawingml/2006/main" name="1_4DMedical - More Background">
  <a:themeElements>
    <a:clrScheme name="4D Medical">
      <a:dk1>
        <a:sysClr val="windowText" lastClr="000000"/>
      </a:dk1>
      <a:lt1>
        <a:sysClr val="window" lastClr="FFFFFF"/>
      </a:lt1>
      <a:dk2>
        <a:srgbClr val="192954"/>
      </a:dk2>
      <a:lt2>
        <a:srgbClr val="F3F4F7"/>
      </a:lt2>
      <a:accent1>
        <a:srgbClr val="00B5AD"/>
      </a:accent1>
      <a:accent2>
        <a:srgbClr val="007681"/>
      </a:accent2>
      <a:accent3>
        <a:srgbClr val="9EE0DB"/>
      </a:accent3>
      <a:accent4>
        <a:srgbClr val="005A7E"/>
      </a:accent4>
      <a:accent5>
        <a:srgbClr val="ED174D"/>
      </a:accent5>
      <a:accent6>
        <a:srgbClr val="F091A3"/>
      </a:accent6>
      <a:hlink>
        <a:srgbClr val="00B5AD"/>
      </a:hlink>
      <a:folHlink>
        <a:srgbClr val="007681"/>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E102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5875">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4D and Imbio - Feb2024" id="{51816B18-56ED-DB41-B4BC-4BC314ACE262}" vid="{6437D7DF-50CF-1B45-8299-A4034FCBEAEC}"/>
    </a:ext>
  </a:extLst>
</a:theme>
</file>

<file path=ppt/theme/theme4.xml><?xml version="1.0" encoding="utf-8"?>
<a:theme xmlns:a="http://schemas.openxmlformats.org/drawingml/2006/main" name="2_4DMedical - More Background">
  <a:themeElements>
    <a:clrScheme name="4D Medical">
      <a:dk1>
        <a:sysClr val="windowText" lastClr="000000"/>
      </a:dk1>
      <a:lt1>
        <a:sysClr val="window" lastClr="FFFFFF"/>
      </a:lt1>
      <a:dk2>
        <a:srgbClr val="192954"/>
      </a:dk2>
      <a:lt2>
        <a:srgbClr val="F3F4F7"/>
      </a:lt2>
      <a:accent1>
        <a:srgbClr val="00B5AD"/>
      </a:accent1>
      <a:accent2>
        <a:srgbClr val="007681"/>
      </a:accent2>
      <a:accent3>
        <a:srgbClr val="9EE0DB"/>
      </a:accent3>
      <a:accent4>
        <a:srgbClr val="005A7E"/>
      </a:accent4>
      <a:accent5>
        <a:srgbClr val="ED174D"/>
      </a:accent5>
      <a:accent6>
        <a:srgbClr val="F091A3"/>
      </a:accent6>
      <a:hlink>
        <a:srgbClr val="00B5AD"/>
      </a:hlink>
      <a:folHlink>
        <a:srgbClr val="007681"/>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E102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5875">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4D and Imbio - Feb2024" id="{51816B18-56ED-DB41-B4BC-4BC314ACE262}" vid="{6437D7DF-50CF-1B45-8299-A4034FCBEAE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75000"/>
          </a:schemeClr>
        </a:solidFill>
        <a:ln>
          <a:solidFill>
            <a:schemeClr val="bg1">
              <a:lumMod val="75000"/>
            </a:schemeClr>
          </a:solidFill>
        </a:ln>
      </a:spPr>
      <a:bodyPr rtlCol="0" anchor="ctr"/>
      <a:lstStyle>
        <a:defPPr algn="ctr">
          <a:defRPr>
            <a:solidFill>
              <a:srgbClr val="002060"/>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DMedical - More Background">
  <a:themeElements>
    <a:clrScheme name="4D Medical">
      <a:dk1>
        <a:sysClr val="windowText" lastClr="000000"/>
      </a:dk1>
      <a:lt1>
        <a:sysClr val="window" lastClr="FFFFFF"/>
      </a:lt1>
      <a:dk2>
        <a:srgbClr val="192954"/>
      </a:dk2>
      <a:lt2>
        <a:srgbClr val="F3F4F7"/>
      </a:lt2>
      <a:accent1>
        <a:srgbClr val="00B5AD"/>
      </a:accent1>
      <a:accent2>
        <a:srgbClr val="007681"/>
      </a:accent2>
      <a:accent3>
        <a:srgbClr val="9EE0DB"/>
      </a:accent3>
      <a:accent4>
        <a:srgbClr val="005A7E"/>
      </a:accent4>
      <a:accent5>
        <a:srgbClr val="ED174D"/>
      </a:accent5>
      <a:accent6>
        <a:srgbClr val="F091A3"/>
      </a:accent6>
      <a:hlink>
        <a:srgbClr val="00B5AD"/>
      </a:hlink>
      <a:folHlink>
        <a:srgbClr val="007681"/>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E102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5875">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4D and Imbio - Feb2024" id="{51816B18-56ED-DB41-B4BC-4BC314ACE262}" vid="{6437D7DF-50CF-1B45-8299-A4034FCBEAEC}"/>
    </a:ext>
  </a:extLst>
</a:theme>
</file>

<file path=ppt/theme/theme7.xml><?xml version="1.0" encoding="utf-8"?>
<a:theme xmlns:a="http://schemas.openxmlformats.org/drawingml/2006/main" name="4_4DMedical - More Background">
  <a:themeElements>
    <a:clrScheme name="4D Medical">
      <a:dk1>
        <a:sysClr val="windowText" lastClr="000000"/>
      </a:dk1>
      <a:lt1>
        <a:sysClr val="window" lastClr="FFFFFF"/>
      </a:lt1>
      <a:dk2>
        <a:srgbClr val="192954"/>
      </a:dk2>
      <a:lt2>
        <a:srgbClr val="F3F4F7"/>
      </a:lt2>
      <a:accent1>
        <a:srgbClr val="00B5AD"/>
      </a:accent1>
      <a:accent2>
        <a:srgbClr val="007681"/>
      </a:accent2>
      <a:accent3>
        <a:srgbClr val="9EE0DB"/>
      </a:accent3>
      <a:accent4>
        <a:srgbClr val="005A7E"/>
      </a:accent4>
      <a:accent5>
        <a:srgbClr val="ED174D"/>
      </a:accent5>
      <a:accent6>
        <a:srgbClr val="F091A3"/>
      </a:accent6>
      <a:hlink>
        <a:srgbClr val="00B5AD"/>
      </a:hlink>
      <a:folHlink>
        <a:srgbClr val="007681"/>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E102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5875">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4D and Imbio - Feb2024" id="{51816B18-56ED-DB41-B4BC-4BC314ACE262}" vid="{6437D7DF-50CF-1B45-8299-A4034FCBEAEC}"/>
    </a:ext>
  </a:extLst>
</a:theme>
</file>

<file path=ppt/theme/theme8.xml><?xml version="1.0" encoding="utf-8"?>
<a:theme xmlns:a="http://schemas.openxmlformats.org/drawingml/2006/main" name="5_4DMedical - More Background">
  <a:themeElements>
    <a:clrScheme name="4D Medical">
      <a:dk1>
        <a:sysClr val="windowText" lastClr="000000"/>
      </a:dk1>
      <a:lt1>
        <a:sysClr val="window" lastClr="FFFFFF"/>
      </a:lt1>
      <a:dk2>
        <a:srgbClr val="192954"/>
      </a:dk2>
      <a:lt2>
        <a:srgbClr val="F3F4F7"/>
      </a:lt2>
      <a:accent1>
        <a:srgbClr val="00B5AD"/>
      </a:accent1>
      <a:accent2>
        <a:srgbClr val="007681"/>
      </a:accent2>
      <a:accent3>
        <a:srgbClr val="9EE0DB"/>
      </a:accent3>
      <a:accent4>
        <a:srgbClr val="005A7E"/>
      </a:accent4>
      <a:accent5>
        <a:srgbClr val="ED174D"/>
      </a:accent5>
      <a:accent6>
        <a:srgbClr val="F091A3"/>
      </a:accent6>
      <a:hlink>
        <a:srgbClr val="00B5AD"/>
      </a:hlink>
      <a:folHlink>
        <a:srgbClr val="007681"/>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E102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5875">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4D and Imbio - Feb2024" id="{51816B18-56ED-DB41-B4BC-4BC314ACE262}" vid="{6437D7DF-50CF-1B45-8299-A4034FCBEAEC}"/>
    </a:ext>
  </a:extLst>
</a:theme>
</file>

<file path=ppt/theme/theme9.xml><?xml version="1.0" encoding="utf-8"?>
<a:theme xmlns:a="http://schemas.openxmlformats.org/drawingml/2006/main" name="7_4DMedical - More Background">
  <a:themeElements>
    <a:clrScheme name="4D Medical">
      <a:dk1>
        <a:sysClr val="windowText" lastClr="000000"/>
      </a:dk1>
      <a:lt1>
        <a:sysClr val="window" lastClr="FFFFFF"/>
      </a:lt1>
      <a:dk2>
        <a:srgbClr val="192954"/>
      </a:dk2>
      <a:lt2>
        <a:srgbClr val="F3F4F7"/>
      </a:lt2>
      <a:accent1>
        <a:srgbClr val="00B5AD"/>
      </a:accent1>
      <a:accent2>
        <a:srgbClr val="007681"/>
      </a:accent2>
      <a:accent3>
        <a:srgbClr val="9EE0DB"/>
      </a:accent3>
      <a:accent4>
        <a:srgbClr val="005A7E"/>
      </a:accent4>
      <a:accent5>
        <a:srgbClr val="ED174D"/>
      </a:accent5>
      <a:accent6>
        <a:srgbClr val="F091A3"/>
      </a:accent6>
      <a:hlink>
        <a:srgbClr val="00B5AD"/>
      </a:hlink>
      <a:folHlink>
        <a:srgbClr val="007681"/>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E102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5875">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Template - 4D and Imbio - Feb2024" id="{51816B18-56ED-DB41-B4BC-4BC314ACE262}" vid="{6437D7DF-50CF-1B45-8299-A4034FCBEAE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63dbee3-6024-4269-915f-5f7b8dfb6e5c" xsi:nil="true"/>
    <lcf76f155ced4ddcb4097134ff3c332f xmlns="4055653c-c427-48eb-a1b5-03e5882a9bf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639A65E5291747832E86473F16EC77" ma:contentTypeVersion="16" ma:contentTypeDescription="Create a new document." ma:contentTypeScope="" ma:versionID="6b8c89c6e67d9d68430a328131d173db">
  <xsd:schema xmlns:xsd="http://www.w3.org/2001/XMLSchema" xmlns:xs="http://www.w3.org/2001/XMLSchema" xmlns:p="http://schemas.microsoft.com/office/2006/metadata/properties" xmlns:ns2="263dbee3-6024-4269-915f-5f7b8dfb6e5c" xmlns:ns3="4055653c-c427-48eb-a1b5-03e5882a9bf0" targetNamespace="http://schemas.microsoft.com/office/2006/metadata/properties" ma:root="true" ma:fieldsID="c427d9b0f499c3dff3c755c8cb168625" ns2:_="" ns3:_="">
    <xsd:import namespace="263dbee3-6024-4269-915f-5f7b8dfb6e5c"/>
    <xsd:import namespace="4055653c-c427-48eb-a1b5-03e5882a9bf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MediaServiceLocation" minOccurs="0"/>
                <xsd:element ref="ns3:lcf76f155ced4ddcb4097134ff3c332f" minOccurs="0"/>
                <xsd:element ref="ns2:TaxCatchAll"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3dbee3-6024-4269-915f-5f7b8dfb6e5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77c377e-1918-4014-ae92-f5ebaa7d37f7}" ma:internalName="TaxCatchAll" ma:showField="CatchAllData" ma:web="263dbee3-6024-4269-915f-5f7b8dfb6e5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055653c-c427-48eb-a1b5-03e5882a9bf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f942cde-c9c3-4ab9-b419-0b7d250222c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58F79A-8121-4090-BCB4-736000974DBD}">
  <ds:schemaRefs>
    <ds:schemaRef ds:uri="5cbe03fe-749c-4e44-93d3-a4a21d83981b"/>
    <ds:schemaRef ds:uri="910de7b3-80c2-4a7a-abcf-f57593b629ce"/>
    <ds:schemaRef ds:uri="c0a8c32f-3b9d-4995-abfa-fe57a980e195"/>
    <ds:schemaRef ds:uri="ff56e00d-8a77-4d51-b7f0-9934d52426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5C7BAFE-2E06-4FD2-A8B9-6F080B29DE8C}">
  <ds:schemaRefs>
    <ds:schemaRef ds:uri="http://schemas.microsoft.com/sharepoint/v3/contenttype/forms"/>
  </ds:schemaRefs>
</ds:datastoreItem>
</file>

<file path=customXml/itemProps3.xml><?xml version="1.0" encoding="utf-8"?>
<ds:datastoreItem xmlns:ds="http://schemas.openxmlformats.org/officeDocument/2006/customXml" ds:itemID="{4D45EF05-09C4-4708-94A0-26E96991FFB7}"/>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21</Notes>
  <HiddenSlides>0</HiddenSlides>
  <ScaleCrop>false</ScaleCrop>
  <HeadingPairs>
    <vt:vector size="4" baseType="variant">
      <vt:variant>
        <vt:lpstr>Theme</vt:lpstr>
      </vt:variant>
      <vt:variant>
        <vt:i4>15</vt:i4>
      </vt:variant>
      <vt:variant>
        <vt:lpstr>Slide Titles</vt:lpstr>
      </vt:variant>
      <vt:variant>
        <vt:i4>31</vt:i4>
      </vt:variant>
    </vt:vector>
  </HeadingPairs>
  <TitlesOfParts>
    <vt:vector size="46" baseType="lpstr">
      <vt:lpstr>Office Theme</vt:lpstr>
      <vt:lpstr>4DMedical - More Background</vt:lpstr>
      <vt:lpstr>1_4DMedical - More Background</vt:lpstr>
      <vt:lpstr>2_4DMedical - More Background</vt:lpstr>
      <vt:lpstr>Office Theme</vt:lpstr>
      <vt:lpstr>4DMedical - More Background</vt:lpstr>
      <vt:lpstr>4_4DMedical - More Background</vt:lpstr>
      <vt:lpstr>5_4DMedical - More Background</vt:lpstr>
      <vt:lpstr>7_4DMedical - More Background</vt:lpstr>
      <vt:lpstr>8_4DMedical - More Background</vt:lpstr>
      <vt:lpstr>9_4DMedical - More Background</vt:lpstr>
      <vt:lpstr>10_4DMedical - More Background</vt:lpstr>
      <vt:lpstr>13_4DMedical - More Background</vt:lpstr>
      <vt:lpstr>1_Office Theme</vt:lpstr>
      <vt:lpstr>14_4DMedical - More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Portfolio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Connor Smith</dc:creator>
  <cp:keywords/>
  <dc:description/>
  <cp:revision>5</cp:revision>
  <cp:lastPrinted>2024-12-17T05:07:47Z</cp:lastPrinted>
  <dcterms:created xsi:type="dcterms:W3CDTF">2024-11-28T12:43:23Z</dcterms:created>
  <dcterms:modified xsi:type="dcterms:W3CDTF">2025-10-29T06:32:23Z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0x01010050639A65E5291747832E86473F16EC77</vt:lpwstr>
  </property>
  <property fmtid="{D5CDD505-2E9C-101B-9397-08002B2CF9AE}" pid="3" name="MediaServiceImageTags">
    <vt:lpwstr/>
  </property>
</Properties>
</file>